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5" r:id="rId1"/>
    <p:sldMasterId id="2147484109" r:id="rId2"/>
    <p:sldMasterId id="2147484144" r:id="rId3"/>
    <p:sldMasterId id="2147484192" r:id="rId4"/>
    <p:sldMasterId id="2147484210" r:id="rId5"/>
  </p:sldMasterIdLst>
  <p:sldIdLst>
    <p:sldId id="406" r:id="rId6"/>
    <p:sldId id="437" r:id="rId7"/>
    <p:sldId id="381" r:id="rId8"/>
    <p:sldId id="454" r:id="rId9"/>
    <p:sldId id="448" r:id="rId10"/>
    <p:sldId id="436" r:id="rId11"/>
    <p:sldId id="457" r:id="rId12"/>
    <p:sldId id="456" r:id="rId13"/>
    <p:sldId id="421" r:id="rId14"/>
  </p:sldIdLst>
  <p:sldSz cx="51120675" cy="287543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12F521-06C3-4343-B19E-7C22F002C6CA}">
          <p14:sldIdLst>
            <p14:sldId id="406"/>
            <p14:sldId id="437"/>
            <p14:sldId id="381"/>
            <p14:sldId id="454"/>
            <p14:sldId id="448"/>
            <p14:sldId id="436"/>
            <p14:sldId id="457"/>
            <p14:sldId id="456"/>
            <p14:sldId id="421"/>
          </p14:sldIdLst>
        </p14:section>
        <p14:section name="Раздел без заголовка" id="{8B7B5251-AE87-4C38-BA0E-77242CC08D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057" userDrawn="1">
          <p15:clr>
            <a:srgbClr val="A4A3A4"/>
          </p15:clr>
        </p15:guide>
        <p15:guide id="2" pos="158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9E"/>
    <a:srgbClr val="F4E470"/>
    <a:srgbClr val="FFDA65"/>
    <a:srgbClr val="B45210"/>
    <a:srgbClr val="0085B4"/>
    <a:srgbClr val="A7E5FB"/>
    <a:srgbClr val="002060"/>
    <a:srgbClr val="007635"/>
    <a:srgbClr val="002F8E"/>
    <a:srgbClr val="3A6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4291" autoAdjust="0"/>
  </p:normalViewPr>
  <p:slideViewPr>
    <p:cSldViewPr snapToGrid="0">
      <p:cViewPr varScale="1">
        <p:scale>
          <a:sx n="11" d="100"/>
          <a:sy n="11" d="100"/>
        </p:scale>
        <p:origin x="258" y="1620"/>
      </p:cViewPr>
      <p:guideLst>
        <p:guide orient="horz" pos="9057"/>
        <p:guide pos="15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432B0-C8AC-48E6-A353-70DA30E8D2A7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79215FD-CE44-46D8-A19A-887DBF358AF7}">
      <dgm:prSet phldrT="[Текст]" custT="1"/>
      <dgm:spPr>
        <a:solidFill>
          <a:srgbClr val="B45210"/>
        </a:solidFill>
      </dgm:spPr>
      <dgm:t>
        <a:bodyPr/>
        <a:lstStyle/>
        <a:p>
          <a:pPr algn="ctr"/>
          <a:r>
            <a:rPr lang="en-US" sz="8000" b="1" dirty="0" err="1">
              <a:latin typeface="Segoe UI" panose="020B0502040204020203" pitchFamily="34" charset="0"/>
              <a:cs typeface="Segoe UI" panose="020B0502040204020203" pitchFamily="34" charset="0"/>
            </a:rPr>
            <a:t>Qonunga</a:t>
          </a:r>
          <a:r>
            <a:rPr lang="en-US" sz="8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8000" b="1" dirty="0" err="1">
              <a:latin typeface="Segoe UI" panose="020B0502040204020203" pitchFamily="34" charset="0"/>
              <a:cs typeface="Segoe UI" panose="020B0502040204020203" pitchFamily="34" charset="0"/>
            </a:rPr>
            <a:t>ko‘ra</a:t>
          </a:r>
          <a:r>
            <a:rPr lang="en-US" sz="8000" b="1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8000" b="1" dirty="0" err="1">
              <a:latin typeface="Segoe UI" panose="020B0502040204020203" pitchFamily="34" charset="0"/>
              <a:cs typeface="Segoe UI" panose="020B0502040204020203" pitchFamily="34" charset="0"/>
            </a:rPr>
            <a:t>ayrim</a:t>
          </a:r>
          <a:r>
            <a:rPr lang="en-US" sz="8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8000" b="1" dirty="0" err="1">
              <a:latin typeface="Segoe UI" panose="020B0502040204020203" pitchFamily="34" charset="0"/>
              <a:cs typeface="Segoe UI" panose="020B0502040204020203" pitchFamily="34" charset="0"/>
            </a:rPr>
            <a:t>davlat</a:t>
          </a:r>
          <a:r>
            <a:rPr lang="en-US" sz="8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8000" b="1" dirty="0" err="1">
              <a:latin typeface="Segoe UI" panose="020B0502040204020203" pitchFamily="34" charset="0"/>
              <a:cs typeface="Segoe UI" panose="020B0502040204020203" pitchFamily="34" charset="0"/>
            </a:rPr>
            <a:t>mulklari</a:t>
          </a:r>
          <a:r>
            <a:rPr lang="en-US" sz="8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8000" b="1" dirty="0" err="1">
              <a:latin typeface="Segoe UI" panose="020B0502040204020203" pitchFamily="34" charset="0"/>
              <a:cs typeface="Segoe UI" panose="020B0502040204020203" pitchFamily="34" charset="0"/>
            </a:rPr>
            <a:t>xususiylashtirilmaydi</a:t>
          </a:r>
          <a:r>
            <a:rPr lang="en-US" sz="8000" b="1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8000" b="1" dirty="0" err="1">
              <a:latin typeface="Segoe UI" panose="020B0502040204020203" pitchFamily="34" charset="0"/>
              <a:cs typeface="Segoe UI" panose="020B0502040204020203" pitchFamily="34" charset="0"/>
            </a:rPr>
            <a:t>jumladan</a:t>
          </a:r>
          <a:r>
            <a:rPr lang="en-US" sz="8000" b="1" dirty="0">
              <a:latin typeface="Segoe UI" panose="020B0502040204020203" pitchFamily="34" charset="0"/>
              <a:cs typeface="Segoe UI" panose="020B0502040204020203" pitchFamily="34" charset="0"/>
            </a:rPr>
            <a:t>:</a:t>
          </a:r>
          <a:endParaRPr lang="ru-RU" sz="80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CEDDA04-491F-438C-BDA1-B918FB70F1D0}" type="parTrans" cxnId="{5E4145E3-E8D6-4637-8BBC-37469C406FC2}">
      <dgm:prSet/>
      <dgm:spPr/>
      <dgm:t>
        <a:bodyPr/>
        <a:lstStyle/>
        <a:p>
          <a:endParaRPr lang="ru-RU" sz="6000" b="1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706673-EACA-4739-A886-B4B4A505CCFC}" type="sibTrans" cxnId="{5E4145E3-E8D6-4637-8BBC-37469C406FC2}">
      <dgm:prSet custT="1"/>
      <dgm:spPr/>
      <dgm:t>
        <a:bodyPr/>
        <a:lstStyle/>
        <a:p>
          <a:endParaRPr lang="ru-RU" sz="6000" b="1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D442AC-94EC-4D9E-8B3B-3CA88CDF2F84}">
      <dgm:prSet phldrT="[Текст]" custT="1"/>
      <dgm:spPr/>
      <dgm:t>
        <a:bodyPr/>
        <a:lstStyle/>
        <a:p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O‘zbekiston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hududi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doirasidagi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yer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yer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osti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boyliklari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suv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omborlari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havo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bo‘shlig‘i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o‘simlik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va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hayvonot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dunyosi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;</a:t>
          </a:r>
          <a:endParaRPr lang="ru-RU" sz="6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2503BA-D8A0-4BFE-85DD-497000332156}" type="parTrans" cxnId="{014A134A-C517-4A51-BC87-BFA20EDA22EA}">
      <dgm:prSet/>
      <dgm:spPr/>
      <dgm:t>
        <a:bodyPr/>
        <a:lstStyle/>
        <a:p>
          <a:endParaRPr lang="ru-RU" sz="6000" b="1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4F0FBE-8EB8-4596-8A37-0B16D93D46D0}" type="sibTrans" cxnId="{014A134A-C517-4A51-BC87-BFA20EDA22EA}">
      <dgm:prSet custT="1"/>
      <dgm:spPr>
        <a:solidFill>
          <a:srgbClr val="B45210">
            <a:alpha val="90000"/>
          </a:srgbClr>
        </a:solidFill>
      </dgm:spPr>
      <dgm:t>
        <a:bodyPr/>
        <a:lstStyle/>
        <a:p>
          <a:endParaRPr lang="ru-RU" sz="60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187795-FF8F-4B8C-BCF6-69F1132D2540}">
      <dgm:prSet phldrT="[Текст]" custT="1"/>
      <dgm:spPr/>
      <dgm:t>
        <a:bodyPr/>
        <a:lstStyle/>
        <a:p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moddiy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madaniy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meros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obyektlari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arxiv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hujjatlari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davlat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muzeylari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va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muhofaza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etiladigan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tabiiy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hududlar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shu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jumladan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xiyobonlar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va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botanika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dirty="0" err="1">
              <a:latin typeface="Segoe UI" panose="020B0502040204020203" pitchFamily="34" charset="0"/>
              <a:cs typeface="Segoe UI" panose="020B0502040204020203" pitchFamily="34" charset="0"/>
            </a:rPr>
            <a:t>bog‘lari</a:t>
          </a:r>
          <a:r>
            <a:rPr lang="en-US" sz="6000" b="1" dirty="0"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endParaRPr lang="ru-RU" sz="6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11575C-107C-4F21-8519-285B4E2321D0}" type="parTrans" cxnId="{4689AD0C-1546-45E8-9C62-DDAAEC64D687}">
      <dgm:prSet/>
      <dgm:spPr/>
      <dgm:t>
        <a:bodyPr/>
        <a:lstStyle/>
        <a:p>
          <a:endParaRPr lang="ru-RU" sz="6000" b="1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9284FE-AC40-4C78-BED1-CFA97592EE86}" type="sibTrans" cxnId="{4689AD0C-1546-45E8-9C62-DDAAEC64D687}">
      <dgm:prSet custT="1"/>
      <dgm:spPr>
        <a:solidFill>
          <a:srgbClr val="B45210">
            <a:alpha val="90000"/>
          </a:srgbClr>
        </a:solidFill>
      </dgm:spPr>
      <dgm:t>
        <a:bodyPr/>
        <a:lstStyle/>
        <a:p>
          <a:endParaRPr lang="ru-RU" sz="60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4E8DD-45FB-4E85-88C9-87C357805274}" type="pres">
      <dgm:prSet presAssocID="{144432B0-C8AC-48E6-A353-70DA30E8D2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4D85374-FF7C-4E95-A728-6C9CADF9EEE4}" type="pres">
      <dgm:prSet presAssocID="{A79215FD-CE44-46D8-A19A-887DBF358AF7}" presName="hierRoot1" presStyleCnt="0">
        <dgm:presLayoutVars>
          <dgm:hierBranch val="init"/>
        </dgm:presLayoutVars>
      </dgm:prSet>
      <dgm:spPr/>
    </dgm:pt>
    <dgm:pt modelId="{558B0468-1DE5-44F8-8810-994EC6660AC2}" type="pres">
      <dgm:prSet presAssocID="{A79215FD-CE44-46D8-A19A-887DBF358AF7}" presName="rootComposite1" presStyleCnt="0"/>
      <dgm:spPr/>
    </dgm:pt>
    <dgm:pt modelId="{6731B180-ED45-494D-8FC2-D8F03D351B05}" type="pres">
      <dgm:prSet presAssocID="{A79215FD-CE44-46D8-A19A-887DBF358AF7}" presName="rootText1" presStyleLbl="node0" presStyleIdx="0" presStyleCnt="1" custScaleX="137438" custScaleY="67976">
        <dgm:presLayoutVars>
          <dgm:chMax/>
          <dgm:chPref val="3"/>
        </dgm:presLayoutVars>
      </dgm:prSet>
      <dgm:spPr/>
    </dgm:pt>
    <dgm:pt modelId="{873E804A-C733-4474-BD66-03685D2D0BA1}" type="pres">
      <dgm:prSet presAssocID="{A79215FD-CE44-46D8-A19A-887DBF358AF7}" presName="titleText1" presStyleLbl="fgAcc0" presStyleIdx="0" presStyleCnt="1" custFlipVert="1" custScaleY="12621" custLinFactNeighborX="-15548" custLinFactNeighborY="-40940">
        <dgm:presLayoutVars>
          <dgm:chMax val="0"/>
          <dgm:chPref val="0"/>
        </dgm:presLayoutVars>
      </dgm:prSet>
      <dgm:spPr/>
    </dgm:pt>
    <dgm:pt modelId="{D2DEE096-E638-4351-A64B-FC4CBDB859D3}" type="pres">
      <dgm:prSet presAssocID="{A79215FD-CE44-46D8-A19A-887DBF358AF7}" presName="rootConnector1" presStyleLbl="node1" presStyleIdx="0" presStyleCnt="2"/>
      <dgm:spPr/>
    </dgm:pt>
    <dgm:pt modelId="{BFDF758F-3EE4-43ED-A258-C5435941B5BB}" type="pres">
      <dgm:prSet presAssocID="{A79215FD-CE44-46D8-A19A-887DBF358AF7}" presName="hierChild2" presStyleCnt="0"/>
      <dgm:spPr/>
    </dgm:pt>
    <dgm:pt modelId="{48BD99FB-5328-4C46-886F-131CFE19037E}" type="pres">
      <dgm:prSet presAssocID="{7E2503BA-D8A0-4BFE-85DD-497000332156}" presName="Name37" presStyleLbl="parChTrans1D2" presStyleIdx="0" presStyleCnt="2"/>
      <dgm:spPr/>
    </dgm:pt>
    <dgm:pt modelId="{80A2D298-D6ED-4738-8409-0F76D8C0ED70}" type="pres">
      <dgm:prSet presAssocID="{C5D442AC-94EC-4D9E-8B3B-3CA88CDF2F84}" presName="hierRoot2" presStyleCnt="0">
        <dgm:presLayoutVars>
          <dgm:hierBranch val="init"/>
        </dgm:presLayoutVars>
      </dgm:prSet>
      <dgm:spPr/>
    </dgm:pt>
    <dgm:pt modelId="{B4B093EE-022E-42F3-8FDE-13FB7CC40614}" type="pres">
      <dgm:prSet presAssocID="{C5D442AC-94EC-4D9E-8B3B-3CA88CDF2F84}" presName="rootComposite" presStyleCnt="0"/>
      <dgm:spPr/>
    </dgm:pt>
    <dgm:pt modelId="{FDD8E571-8D17-46F7-B612-0A4ABA86412F}" type="pres">
      <dgm:prSet presAssocID="{C5D442AC-94EC-4D9E-8B3B-3CA88CDF2F84}" presName="rootText" presStyleLbl="node1" presStyleIdx="0" presStyleCnt="2" custScaleX="103986" custScaleY="129296">
        <dgm:presLayoutVars>
          <dgm:chMax/>
          <dgm:chPref val="3"/>
        </dgm:presLayoutVars>
      </dgm:prSet>
      <dgm:spPr/>
    </dgm:pt>
    <dgm:pt modelId="{D7721BA9-B854-4BF0-9A0E-5B470080DC20}" type="pres">
      <dgm:prSet presAssocID="{C5D442AC-94EC-4D9E-8B3B-3CA88CDF2F84}" presName="titleText2" presStyleLbl="fgAcc1" presStyleIdx="0" presStyleCnt="2" custScaleY="70397" custLinFactNeighborX="-346" custLinFactNeighborY="49520">
        <dgm:presLayoutVars>
          <dgm:chMax val="0"/>
          <dgm:chPref val="0"/>
        </dgm:presLayoutVars>
      </dgm:prSet>
      <dgm:spPr/>
    </dgm:pt>
    <dgm:pt modelId="{B753AC34-0324-4C31-8DBA-6A79FC31D14B}" type="pres">
      <dgm:prSet presAssocID="{C5D442AC-94EC-4D9E-8B3B-3CA88CDF2F84}" presName="rootConnector" presStyleLbl="node2" presStyleIdx="0" presStyleCnt="0"/>
      <dgm:spPr/>
    </dgm:pt>
    <dgm:pt modelId="{9617C0FA-AF2B-49AB-87FC-17715825EC20}" type="pres">
      <dgm:prSet presAssocID="{C5D442AC-94EC-4D9E-8B3B-3CA88CDF2F84}" presName="hierChild4" presStyleCnt="0"/>
      <dgm:spPr/>
    </dgm:pt>
    <dgm:pt modelId="{D2EABA3D-11EB-42C8-BFF0-B79AD68B6118}" type="pres">
      <dgm:prSet presAssocID="{C5D442AC-94EC-4D9E-8B3B-3CA88CDF2F84}" presName="hierChild5" presStyleCnt="0"/>
      <dgm:spPr/>
    </dgm:pt>
    <dgm:pt modelId="{612345BE-D755-4A54-82C2-3F5F284C7720}" type="pres">
      <dgm:prSet presAssocID="{E811575C-107C-4F21-8519-285B4E2321D0}" presName="Name37" presStyleLbl="parChTrans1D2" presStyleIdx="1" presStyleCnt="2"/>
      <dgm:spPr/>
    </dgm:pt>
    <dgm:pt modelId="{10E51B06-B39C-4879-99FA-B968BEE77774}" type="pres">
      <dgm:prSet presAssocID="{AB187795-FF8F-4B8C-BCF6-69F1132D2540}" presName="hierRoot2" presStyleCnt="0">
        <dgm:presLayoutVars>
          <dgm:hierBranch val="init"/>
        </dgm:presLayoutVars>
      </dgm:prSet>
      <dgm:spPr/>
    </dgm:pt>
    <dgm:pt modelId="{CE8EA81E-11A4-43EF-8C25-CC11207123C5}" type="pres">
      <dgm:prSet presAssocID="{AB187795-FF8F-4B8C-BCF6-69F1132D2540}" presName="rootComposite" presStyleCnt="0"/>
      <dgm:spPr/>
    </dgm:pt>
    <dgm:pt modelId="{54369466-EA66-4BD0-81D4-FB329CB30072}" type="pres">
      <dgm:prSet presAssocID="{AB187795-FF8F-4B8C-BCF6-69F1132D2540}" presName="rootText" presStyleLbl="node1" presStyleIdx="1" presStyleCnt="2" custScaleX="103656" custScaleY="129296">
        <dgm:presLayoutVars>
          <dgm:chMax/>
          <dgm:chPref val="3"/>
        </dgm:presLayoutVars>
      </dgm:prSet>
      <dgm:spPr/>
    </dgm:pt>
    <dgm:pt modelId="{205DCD96-DF99-431C-A736-1D4B8C34149B}" type="pres">
      <dgm:prSet presAssocID="{AB187795-FF8F-4B8C-BCF6-69F1132D2540}" presName="titleText2" presStyleLbl="fgAcc1" presStyleIdx="1" presStyleCnt="2" custScaleY="70397" custLinFactNeighborX="-346" custLinFactNeighborY="49520">
        <dgm:presLayoutVars>
          <dgm:chMax val="0"/>
          <dgm:chPref val="0"/>
        </dgm:presLayoutVars>
      </dgm:prSet>
      <dgm:spPr/>
    </dgm:pt>
    <dgm:pt modelId="{D723BEF8-1336-463B-96E1-F21CCCB9A9CC}" type="pres">
      <dgm:prSet presAssocID="{AB187795-FF8F-4B8C-BCF6-69F1132D2540}" presName="rootConnector" presStyleLbl="node2" presStyleIdx="0" presStyleCnt="0"/>
      <dgm:spPr/>
    </dgm:pt>
    <dgm:pt modelId="{C2D38468-FE42-40B2-8831-0131CE609F4B}" type="pres">
      <dgm:prSet presAssocID="{AB187795-FF8F-4B8C-BCF6-69F1132D2540}" presName="hierChild4" presStyleCnt="0"/>
      <dgm:spPr/>
    </dgm:pt>
    <dgm:pt modelId="{DB3587F7-D81D-4EA7-917B-05803360A267}" type="pres">
      <dgm:prSet presAssocID="{AB187795-FF8F-4B8C-BCF6-69F1132D2540}" presName="hierChild5" presStyleCnt="0"/>
      <dgm:spPr/>
    </dgm:pt>
    <dgm:pt modelId="{9CACD2AE-65E8-4AF5-91CA-930821810DBF}" type="pres">
      <dgm:prSet presAssocID="{A79215FD-CE44-46D8-A19A-887DBF358AF7}" presName="hierChild3" presStyleCnt="0"/>
      <dgm:spPr/>
    </dgm:pt>
  </dgm:ptLst>
  <dgm:cxnLst>
    <dgm:cxn modelId="{6C836509-307B-4AF5-8A7E-7FB1E9F9E301}" type="presOf" srcId="{019284FE-AC40-4C78-BED1-CFA97592EE86}" destId="{205DCD96-DF99-431C-A736-1D4B8C34149B}" srcOrd="0" destOrd="0" presId="urn:microsoft.com/office/officeart/2008/layout/NameandTitleOrganizationalChart"/>
    <dgm:cxn modelId="{4689AD0C-1546-45E8-9C62-DDAAEC64D687}" srcId="{A79215FD-CE44-46D8-A19A-887DBF358AF7}" destId="{AB187795-FF8F-4B8C-BCF6-69F1132D2540}" srcOrd="1" destOrd="0" parTransId="{E811575C-107C-4F21-8519-285B4E2321D0}" sibTransId="{019284FE-AC40-4C78-BED1-CFA97592EE86}"/>
    <dgm:cxn modelId="{2CF1941D-D8B1-47DD-B1EC-49B06DFBCA58}" type="presOf" srcId="{F3706673-EACA-4739-A886-B4B4A505CCFC}" destId="{873E804A-C733-4474-BD66-03685D2D0BA1}" srcOrd="0" destOrd="0" presId="urn:microsoft.com/office/officeart/2008/layout/NameandTitleOrganizationalChart"/>
    <dgm:cxn modelId="{47F5DF40-35EE-4059-992E-062103F2D56F}" type="presOf" srcId="{B74F0FBE-8EB8-4596-8A37-0B16D93D46D0}" destId="{D7721BA9-B854-4BF0-9A0E-5B470080DC20}" srcOrd="0" destOrd="0" presId="urn:microsoft.com/office/officeart/2008/layout/NameandTitleOrganizationalChart"/>
    <dgm:cxn modelId="{014A134A-C517-4A51-BC87-BFA20EDA22EA}" srcId="{A79215FD-CE44-46D8-A19A-887DBF358AF7}" destId="{C5D442AC-94EC-4D9E-8B3B-3CA88CDF2F84}" srcOrd="0" destOrd="0" parTransId="{7E2503BA-D8A0-4BFE-85DD-497000332156}" sibTransId="{B74F0FBE-8EB8-4596-8A37-0B16D93D46D0}"/>
    <dgm:cxn modelId="{5B21EE56-56F2-4745-9FA0-A4EF5A69668E}" type="presOf" srcId="{7E2503BA-D8A0-4BFE-85DD-497000332156}" destId="{48BD99FB-5328-4C46-886F-131CFE19037E}" srcOrd="0" destOrd="0" presId="urn:microsoft.com/office/officeart/2008/layout/NameandTitleOrganizationalChart"/>
    <dgm:cxn modelId="{8A905B7E-DFAE-4839-92C1-7F859627CCAD}" type="presOf" srcId="{E811575C-107C-4F21-8519-285B4E2321D0}" destId="{612345BE-D755-4A54-82C2-3F5F284C7720}" srcOrd="0" destOrd="0" presId="urn:microsoft.com/office/officeart/2008/layout/NameandTitleOrganizationalChart"/>
    <dgm:cxn modelId="{4B3BDD83-2CFE-43A3-BEBB-22C9FAA57EEF}" type="presOf" srcId="{A79215FD-CE44-46D8-A19A-887DBF358AF7}" destId="{6731B180-ED45-494D-8FC2-D8F03D351B05}" srcOrd="0" destOrd="0" presId="urn:microsoft.com/office/officeart/2008/layout/NameandTitleOrganizationalChart"/>
    <dgm:cxn modelId="{B0D8B088-EC95-43F3-BB5D-8AB35128F611}" type="presOf" srcId="{AB187795-FF8F-4B8C-BCF6-69F1132D2540}" destId="{D723BEF8-1336-463B-96E1-F21CCCB9A9CC}" srcOrd="1" destOrd="0" presId="urn:microsoft.com/office/officeart/2008/layout/NameandTitleOrganizationalChart"/>
    <dgm:cxn modelId="{F7AFC993-FDC0-4E19-99E4-633D773676C8}" type="presOf" srcId="{A79215FD-CE44-46D8-A19A-887DBF358AF7}" destId="{D2DEE096-E638-4351-A64B-FC4CBDB859D3}" srcOrd="1" destOrd="0" presId="urn:microsoft.com/office/officeart/2008/layout/NameandTitleOrganizationalChart"/>
    <dgm:cxn modelId="{17CB3DD1-9952-4DA5-B31F-BB0F9FB181DE}" type="presOf" srcId="{C5D442AC-94EC-4D9E-8B3B-3CA88CDF2F84}" destId="{FDD8E571-8D17-46F7-B612-0A4ABA86412F}" srcOrd="0" destOrd="0" presId="urn:microsoft.com/office/officeart/2008/layout/NameandTitleOrganizationalChart"/>
    <dgm:cxn modelId="{5E4145E3-E8D6-4637-8BBC-37469C406FC2}" srcId="{144432B0-C8AC-48E6-A353-70DA30E8D2A7}" destId="{A79215FD-CE44-46D8-A19A-887DBF358AF7}" srcOrd="0" destOrd="0" parTransId="{FCEDDA04-491F-438C-BDA1-B918FB70F1D0}" sibTransId="{F3706673-EACA-4739-A886-B4B4A505CCFC}"/>
    <dgm:cxn modelId="{24BFC4F4-263F-4F70-BE9D-1CFBEB754121}" type="presOf" srcId="{C5D442AC-94EC-4D9E-8B3B-3CA88CDF2F84}" destId="{B753AC34-0324-4C31-8DBA-6A79FC31D14B}" srcOrd="1" destOrd="0" presId="urn:microsoft.com/office/officeart/2008/layout/NameandTitleOrganizationalChart"/>
    <dgm:cxn modelId="{DE44E5F9-859B-495B-A751-1447066FB432}" type="presOf" srcId="{AB187795-FF8F-4B8C-BCF6-69F1132D2540}" destId="{54369466-EA66-4BD0-81D4-FB329CB30072}" srcOrd="0" destOrd="0" presId="urn:microsoft.com/office/officeart/2008/layout/NameandTitleOrganizationalChart"/>
    <dgm:cxn modelId="{A8179BFC-4D2A-4E99-A661-3DDF8CF5816A}" type="presOf" srcId="{144432B0-C8AC-48E6-A353-70DA30E8D2A7}" destId="{50E4E8DD-45FB-4E85-88C9-87C357805274}" srcOrd="0" destOrd="0" presId="urn:microsoft.com/office/officeart/2008/layout/NameandTitleOrganizationalChart"/>
    <dgm:cxn modelId="{97B711A9-4264-4212-BE8C-F262DADAEC3B}" type="presParOf" srcId="{50E4E8DD-45FB-4E85-88C9-87C357805274}" destId="{64D85374-FF7C-4E95-A728-6C9CADF9EEE4}" srcOrd="0" destOrd="0" presId="urn:microsoft.com/office/officeart/2008/layout/NameandTitleOrganizationalChart"/>
    <dgm:cxn modelId="{572E673D-ADB2-461D-84DA-2496DC878BA8}" type="presParOf" srcId="{64D85374-FF7C-4E95-A728-6C9CADF9EEE4}" destId="{558B0468-1DE5-44F8-8810-994EC6660AC2}" srcOrd="0" destOrd="0" presId="urn:microsoft.com/office/officeart/2008/layout/NameandTitleOrganizationalChart"/>
    <dgm:cxn modelId="{86139198-AE59-41DB-8C4B-01C6FCFC0D1E}" type="presParOf" srcId="{558B0468-1DE5-44F8-8810-994EC6660AC2}" destId="{6731B180-ED45-494D-8FC2-D8F03D351B05}" srcOrd="0" destOrd="0" presId="urn:microsoft.com/office/officeart/2008/layout/NameandTitleOrganizationalChart"/>
    <dgm:cxn modelId="{751EDDDB-7F7D-4B99-82D1-8F24840D070B}" type="presParOf" srcId="{558B0468-1DE5-44F8-8810-994EC6660AC2}" destId="{873E804A-C733-4474-BD66-03685D2D0BA1}" srcOrd="1" destOrd="0" presId="urn:microsoft.com/office/officeart/2008/layout/NameandTitleOrganizationalChart"/>
    <dgm:cxn modelId="{BC4520C1-3D58-4D72-8A25-8DF0AD627B79}" type="presParOf" srcId="{558B0468-1DE5-44F8-8810-994EC6660AC2}" destId="{D2DEE096-E638-4351-A64B-FC4CBDB859D3}" srcOrd="2" destOrd="0" presId="urn:microsoft.com/office/officeart/2008/layout/NameandTitleOrganizationalChart"/>
    <dgm:cxn modelId="{5BA0958F-8C78-4296-962B-BAAF479C4364}" type="presParOf" srcId="{64D85374-FF7C-4E95-A728-6C9CADF9EEE4}" destId="{BFDF758F-3EE4-43ED-A258-C5435941B5BB}" srcOrd="1" destOrd="0" presId="urn:microsoft.com/office/officeart/2008/layout/NameandTitleOrganizationalChart"/>
    <dgm:cxn modelId="{CC3B363B-912D-40CC-A767-13171CA20CCB}" type="presParOf" srcId="{BFDF758F-3EE4-43ED-A258-C5435941B5BB}" destId="{48BD99FB-5328-4C46-886F-131CFE19037E}" srcOrd="0" destOrd="0" presId="urn:microsoft.com/office/officeart/2008/layout/NameandTitleOrganizationalChart"/>
    <dgm:cxn modelId="{EC7985F2-7EF1-4980-B746-D2C9000172EC}" type="presParOf" srcId="{BFDF758F-3EE4-43ED-A258-C5435941B5BB}" destId="{80A2D298-D6ED-4738-8409-0F76D8C0ED70}" srcOrd="1" destOrd="0" presId="urn:microsoft.com/office/officeart/2008/layout/NameandTitleOrganizationalChart"/>
    <dgm:cxn modelId="{29E7EFF6-F0EC-4119-BE1C-E13FBF93DDDD}" type="presParOf" srcId="{80A2D298-D6ED-4738-8409-0F76D8C0ED70}" destId="{B4B093EE-022E-42F3-8FDE-13FB7CC40614}" srcOrd="0" destOrd="0" presId="urn:microsoft.com/office/officeart/2008/layout/NameandTitleOrganizationalChart"/>
    <dgm:cxn modelId="{E473B9DE-CC27-44C2-89ED-909620FCF72C}" type="presParOf" srcId="{B4B093EE-022E-42F3-8FDE-13FB7CC40614}" destId="{FDD8E571-8D17-46F7-B612-0A4ABA86412F}" srcOrd="0" destOrd="0" presId="urn:microsoft.com/office/officeart/2008/layout/NameandTitleOrganizationalChart"/>
    <dgm:cxn modelId="{2D47EEC2-18EB-40D4-B1DC-A2C605F450F4}" type="presParOf" srcId="{B4B093EE-022E-42F3-8FDE-13FB7CC40614}" destId="{D7721BA9-B854-4BF0-9A0E-5B470080DC20}" srcOrd="1" destOrd="0" presId="urn:microsoft.com/office/officeart/2008/layout/NameandTitleOrganizationalChart"/>
    <dgm:cxn modelId="{F5883279-311F-48FE-933F-4B563B0241CE}" type="presParOf" srcId="{B4B093EE-022E-42F3-8FDE-13FB7CC40614}" destId="{B753AC34-0324-4C31-8DBA-6A79FC31D14B}" srcOrd="2" destOrd="0" presId="urn:microsoft.com/office/officeart/2008/layout/NameandTitleOrganizationalChart"/>
    <dgm:cxn modelId="{BCF857E4-04C8-470A-B342-2785D7AA86AE}" type="presParOf" srcId="{80A2D298-D6ED-4738-8409-0F76D8C0ED70}" destId="{9617C0FA-AF2B-49AB-87FC-17715825EC20}" srcOrd="1" destOrd="0" presId="urn:microsoft.com/office/officeart/2008/layout/NameandTitleOrganizationalChart"/>
    <dgm:cxn modelId="{4A14E06A-66EE-430C-9707-8EC7F9D54D43}" type="presParOf" srcId="{80A2D298-D6ED-4738-8409-0F76D8C0ED70}" destId="{D2EABA3D-11EB-42C8-BFF0-B79AD68B6118}" srcOrd="2" destOrd="0" presId="urn:microsoft.com/office/officeart/2008/layout/NameandTitleOrganizationalChart"/>
    <dgm:cxn modelId="{8CC961F4-1DF9-4D6F-ACCF-3D7E6CBC307F}" type="presParOf" srcId="{BFDF758F-3EE4-43ED-A258-C5435941B5BB}" destId="{612345BE-D755-4A54-82C2-3F5F284C7720}" srcOrd="2" destOrd="0" presId="urn:microsoft.com/office/officeart/2008/layout/NameandTitleOrganizationalChart"/>
    <dgm:cxn modelId="{BA8584A1-8520-4922-8EDD-E29F0C25FFEB}" type="presParOf" srcId="{BFDF758F-3EE4-43ED-A258-C5435941B5BB}" destId="{10E51B06-B39C-4879-99FA-B968BEE77774}" srcOrd="3" destOrd="0" presId="urn:microsoft.com/office/officeart/2008/layout/NameandTitleOrganizationalChart"/>
    <dgm:cxn modelId="{EF49FD33-5B84-422F-918A-3084F79863E1}" type="presParOf" srcId="{10E51B06-B39C-4879-99FA-B968BEE77774}" destId="{CE8EA81E-11A4-43EF-8C25-CC11207123C5}" srcOrd="0" destOrd="0" presId="urn:microsoft.com/office/officeart/2008/layout/NameandTitleOrganizationalChart"/>
    <dgm:cxn modelId="{30B070E3-38F4-49CF-91FC-09E1FD3AF39A}" type="presParOf" srcId="{CE8EA81E-11A4-43EF-8C25-CC11207123C5}" destId="{54369466-EA66-4BD0-81D4-FB329CB30072}" srcOrd="0" destOrd="0" presId="urn:microsoft.com/office/officeart/2008/layout/NameandTitleOrganizationalChart"/>
    <dgm:cxn modelId="{0C9531C2-2901-44BC-ACB7-3AD7B427B4D1}" type="presParOf" srcId="{CE8EA81E-11A4-43EF-8C25-CC11207123C5}" destId="{205DCD96-DF99-431C-A736-1D4B8C34149B}" srcOrd="1" destOrd="0" presId="urn:microsoft.com/office/officeart/2008/layout/NameandTitleOrganizationalChart"/>
    <dgm:cxn modelId="{DD1EA902-F453-4D4C-847F-94F4EF24329E}" type="presParOf" srcId="{CE8EA81E-11A4-43EF-8C25-CC11207123C5}" destId="{D723BEF8-1336-463B-96E1-F21CCCB9A9CC}" srcOrd="2" destOrd="0" presId="urn:microsoft.com/office/officeart/2008/layout/NameandTitleOrganizationalChart"/>
    <dgm:cxn modelId="{B74A20EA-DB8E-4A8A-A6C3-B89CBCB89CAB}" type="presParOf" srcId="{10E51B06-B39C-4879-99FA-B968BEE77774}" destId="{C2D38468-FE42-40B2-8831-0131CE609F4B}" srcOrd="1" destOrd="0" presId="urn:microsoft.com/office/officeart/2008/layout/NameandTitleOrganizationalChart"/>
    <dgm:cxn modelId="{DA5295DF-F4B0-4DE6-9F40-5711F50179A7}" type="presParOf" srcId="{10E51B06-B39C-4879-99FA-B968BEE77774}" destId="{DB3587F7-D81D-4EA7-917B-05803360A267}" srcOrd="2" destOrd="0" presId="urn:microsoft.com/office/officeart/2008/layout/NameandTitleOrganizationalChart"/>
    <dgm:cxn modelId="{9859F1B5-0616-486F-924C-9A5C6B3DF106}" type="presParOf" srcId="{64D85374-FF7C-4E95-A728-6C9CADF9EEE4}" destId="{9CACD2AE-65E8-4AF5-91CA-930821810DBF}" srcOrd="2" destOrd="0" presId="urn:microsoft.com/office/officeart/2008/layout/NameandTitleOrganizationalChar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345BE-D755-4A54-82C2-3F5F284C7720}">
      <dsp:nvSpPr>
        <dsp:cNvPr id="0" name=""/>
        <dsp:cNvSpPr/>
      </dsp:nvSpPr>
      <dsp:spPr>
        <a:xfrm>
          <a:off x="23641049" y="5115095"/>
          <a:ext cx="9277145" cy="4445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4202"/>
              </a:lnTo>
              <a:lnTo>
                <a:pt x="9277145" y="2694202"/>
              </a:lnTo>
              <a:lnTo>
                <a:pt x="9277145" y="444563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D99FB-5328-4C46-886F-131CFE19037E}">
      <dsp:nvSpPr>
        <dsp:cNvPr id="0" name=""/>
        <dsp:cNvSpPr/>
      </dsp:nvSpPr>
      <dsp:spPr>
        <a:xfrm>
          <a:off x="13203092" y="5115095"/>
          <a:ext cx="10437957" cy="4445637"/>
        </a:xfrm>
        <a:custGeom>
          <a:avLst/>
          <a:gdLst/>
          <a:ahLst/>
          <a:cxnLst/>
          <a:rect l="0" t="0" r="0" b="0"/>
          <a:pathLst>
            <a:path>
              <a:moveTo>
                <a:pt x="10437957" y="0"/>
              </a:moveTo>
              <a:lnTo>
                <a:pt x="10437957" y="2694202"/>
              </a:lnTo>
              <a:lnTo>
                <a:pt x="0" y="2694202"/>
              </a:lnTo>
              <a:lnTo>
                <a:pt x="0" y="444563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1B180-ED45-494D-8FC2-D8F03D351B05}">
      <dsp:nvSpPr>
        <dsp:cNvPr id="0" name=""/>
        <dsp:cNvSpPr/>
      </dsp:nvSpPr>
      <dsp:spPr>
        <a:xfrm>
          <a:off x="13678531" y="12715"/>
          <a:ext cx="19925036" cy="5102379"/>
        </a:xfrm>
        <a:prstGeom prst="rect">
          <a:avLst/>
        </a:prstGeom>
        <a:solidFill>
          <a:srgbClr val="B4521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1059201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Qonunga</a:t>
          </a:r>
          <a:r>
            <a:rPr lang="en-US" sz="8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8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ko‘ra</a:t>
          </a:r>
          <a:r>
            <a:rPr lang="en-US" sz="8000" b="1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8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ayrim</a:t>
          </a:r>
          <a:r>
            <a:rPr lang="en-US" sz="8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8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davlat</a:t>
          </a:r>
          <a:r>
            <a:rPr lang="en-US" sz="8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8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mulklari</a:t>
          </a:r>
          <a:r>
            <a:rPr lang="en-US" sz="8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8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xususiylashtirilmaydi</a:t>
          </a:r>
          <a:r>
            <a:rPr lang="en-US" sz="8000" b="1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8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jumladan</a:t>
          </a:r>
          <a:r>
            <a:rPr lang="en-US" sz="8000" b="1" kern="1200" dirty="0">
              <a:latin typeface="Segoe UI" panose="020B0502040204020203" pitchFamily="34" charset="0"/>
              <a:cs typeface="Segoe UI" panose="020B0502040204020203" pitchFamily="34" charset="0"/>
            </a:rPr>
            <a:t>:</a:t>
          </a:r>
          <a:endParaRPr lang="ru-RU" sz="80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3678531" y="12715"/>
        <a:ext cx="19925036" cy="5102379"/>
      </dsp:txXfrm>
    </dsp:sp>
    <dsp:sp modelId="{873E804A-C733-4474-BD66-03685D2D0BA1}">
      <dsp:nvSpPr>
        <dsp:cNvPr id="0" name=""/>
        <dsp:cNvSpPr/>
      </dsp:nvSpPr>
      <dsp:spPr>
        <a:xfrm flipV="1">
          <a:off x="17263147" y="4717740"/>
          <a:ext cx="13047725" cy="315783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38100" rIns="152400" bIns="38100" numCol="1" spcCol="1270" anchor="ctr" anchorCtr="0">
          <a:noAutofit/>
        </a:bodyPr>
        <a:lstStyle/>
        <a:p>
          <a:pPr marL="0" lvl="0" indent="0" algn="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0" b="1" kern="120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263147" y="4717740"/>
        <a:ext cx="13047725" cy="315783"/>
      </dsp:txXfrm>
    </dsp:sp>
    <dsp:sp modelId="{FDD8E571-8D17-46F7-B612-0A4ABA86412F}">
      <dsp:nvSpPr>
        <dsp:cNvPr id="0" name=""/>
        <dsp:cNvSpPr/>
      </dsp:nvSpPr>
      <dsp:spPr>
        <a:xfrm>
          <a:off x="5665421" y="9560733"/>
          <a:ext cx="15075341" cy="97051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1059201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O‘zbekiston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hududi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doirasidagi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yer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yer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osti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boyliklari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suv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omborlari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havo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bo‘shlig‘i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o‘simlik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va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hayvonot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dunyosi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;</a:t>
          </a:r>
          <a:endParaRPr lang="ru-RU" sz="6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65421" y="9560733"/>
        <a:ext cx="15075341" cy="9705150"/>
      </dsp:txXfrm>
    </dsp:sp>
    <dsp:sp modelId="{D7721BA9-B854-4BF0-9A0E-5B470080DC20}">
      <dsp:nvSpPr>
        <dsp:cNvPr id="0" name=""/>
        <dsp:cNvSpPr/>
      </dsp:nvSpPr>
      <dsp:spPr>
        <a:xfrm>
          <a:off x="8808705" y="17517231"/>
          <a:ext cx="13047725" cy="1761367"/>
        </a:xfrm>
        <a:prstGeom prst="rect">
          <a:avLst/>
        </a:prstGeom>
        <a:solidFill>
          <a:srgbClr val="B45210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38100" rIns="152400" bIns="38100" numCol="1" spcCol="1270" anchor="ctr" anchorCtr="0">
          <a:noAutofit/>
        </a:bodyPr>
        <a:lstStyle/>
        <a:p>
          <a:pPr marL="0" lvl="0" indent="0" algn="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0" b="1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08705" y="17517231"/>
        <a:ext cx="13047725" cy="1761367"/>
      </dsp:txXfrm>
    </dsp:sp>
    <dsp:sp modelId="{54369466-EA66-4BD0-81D4-FB329CB30072}">
      <dsp:nvSpPr>
        <dsp:cNvPr id="0" name=""/>
        <dsp:cNvSpPr/>
      </dsp:nvSpPr>
      <dsp:spPr>
        <a:xfrm>
          <a:off x="25404445" y="9560733"/>
          <a:ext cx="15027500" cy="97051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1059201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moddiy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madaniy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meros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obyektlari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arxiv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hujjatlari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davlat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muzeylari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va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muhofaza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etiladigan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tabiiy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hududlar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shu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jumladan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xiyobonlar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va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botanika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60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bog‘lari</a:t>
          </a:r>
          <a:r>
            <a:rPr lang="en-US" sz="6000" b="1" kern="1200" dirty="0"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endParaRPr lang="ru-RU" sz="6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404445" y="9560733"/>
        <a:ext cx="15027500" cy="9705150"/>
      </dsp:txXfrm>
    </dsp:sp>
    <dsp:sp modelId="{205DCD96-DF99-431C-A736-1D4B8C34149B}">
      <dsp:nvSpPr>
        <dsp:cNvPr id="0" name=""/>
        <dsp:cNvSpPr/>
      </dsp:nvSpPr>
      <dsp:spPr>
        <a:xfrm>
          <a:off x="28523808" y="17517231"/>
          <a:ext cx="13047725" cy="1761367"/>
        </a:xfrm>
        <a:prstGeom prst="rect">
          <a:avLst/>
        </a:prstGeom>
        <a:solidFill>
          <a:srgbClr val="B45210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38100" rIns="152400" bIns="38100" numCol="1" spcCol="1270" anchor="ctr" anchorCtr="0">
          <a:noAutofit/>
        </a:bodyPr>
        <a:lstStyle/>
        <a:p>
          <a:pPr marL="0" lvl="0" indent="0" algn="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0" b="1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23808" y="17517231"/>
        <a:ext cx="13047725" cy="1761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61028" y="5647510"/>
            <a:ext cx="42864686" cy="33829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861028" y="18027871"/>
            <a:ext cx="42864686" cy="33829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861028" y="6225417"/>
            <a:ext cx="42864686" cy="1150175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40458857" y="17060279"/>
            <a:ext cx="4532197" cy="453203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9158" y="6005059"/>
            <a:ext cx="41791152" cy="12728609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40251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5839" y="18402808"/>
            <a:ext cx="33087857" cy="4485685"/>
          </a:xfrm>
        </p:spPr>
        <p:txBody>
          <a:bodyPr>
            <a:normAutofit/>
          </a:bodyPr>
          <a:lstStyle>
            <a:lvl1pPr marL="0" indent="0" algn="l">
              <a:buNone/>
              <a:defRPr sz="9224">
                <a:solidFill>
                  <a:schemeClr val="tx1"/>
                </a:solidFill>
              </a:defRPr>
            </a:lvl1pPr>
            <a:lvl2pPr marL="1916948" indent="0" algn="ctr">
              <a:buNone/>
              <a:defRPr sz="9224"/>
            </a:lvl2pPr>
            <a:lvl3pPr marL="3833896" indent="0" algn="ctr">
              <a:buNone/>
              <a:defRPr sz="9224"/>
            </a:lvl3pPr>
            <a:lvl4pPr marL="5750844" indent="0" algn="ctr">
              <a:buNone/>
              <a:defRPr sz="8386"/>
            </a:lvl4pPr>
            <a:lvl5pPr marL="7667793" indent="0" algn="ctr">
              <a:buNone/>
              <a:defRPr sz="8386"/>
            </a:lvl5pPr>
            <a:lvl6pPr marL="9584741" indent="0" algn="ctr">
              <a:buNone/>
              <a:defRPr sz="8386"/>
            </a:lvl6pPr>
            <a:lvl7pPr marL="11501689" indent="0" algn="ctr">
              <a:buNone/>
              <a:defRPr sz="8386"/>
            </a:lvl7pPr>
            <a:lvl8pPr marL="13418637" indent="0" algn="ctr">
              <a:buNone/>
              <a:defRPr sz="8386"/>
            </a:lvl8pPr>
            <a:lvl9pPr marL="15335585" indent="0" algn="ctr">
              <a:buNone/>
              <a:defRPr sz="838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222030" y="17984423"/>
            <a:ext cx="5005851" cy="2683743"/>
          </a:xfrm>
        </p:spPr>
        <p:txBody>
          <a:bodyPr/>
          <a:lstStyle>
            <a:lvl1pPr>
              <a:defRPr sz="11740"/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65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4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583233" y="2236452"/>
            <a:ext cx="10703391" cy="2364249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73059" y="2236452"/>
            <a:ext cx="31471166" cy="2364249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27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6491" y="10543278"/>
            <a:ext cx="37381989" cy="9487443"/>
          </a:xfrm>
        </p:spPr>
        <p:txBody>
          <a:bodyPr anchor="b">
            <a:normAutofit/>
          </a:bodyPr>
          <a:lstStyle>
            <a:lvl1pPr>
              <a:defRPr sz="2264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56491" y="20030712"/>
            <a:ext cx="37381989" cy="472230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1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3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5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667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58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18128977"/>
            <a:ext cx="7315271" cy="326448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18991567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81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2056" y="2616783"/>
            <a:ext cx="37366425" cy="537054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6485" y="8945809"/>
            <a:ext cx="37381994" cy="158389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716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7" y="8631977"/>
            <a:ext cx="37381989" cy="6158420"/>
          </a:xfrm>
        </p:spPr>
        <p:txBody>
          <a:bodyPr anchor="b"/>
          <a:lstStyle>
            <a:lvl1pPr algn="l">
              <a:defRPr sz="16771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6487" y="14801210"/>
            <a:ext cx="37381989" cy="3607506"/>
          </a:xfrm>
        </p:spPr>
        <p:txBody>
          <a:bodyPr anchor="t"/>
          <a:lstStyle>
            <a:lvl1pPr marL="0" indent="0" algn="l">
              <a:buNone/>
              <a:defRPr sz="838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1332553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13602106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4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6485" y="8945809"/>
            <a:ext cx="18087897" cy="158389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50577" y="8914875"/>
            <a:ext cx="18087897" cy="158389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3303033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737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4699" y="8271197"/>
            <a:ext cx="16741401" cy="2416165"/>
          </a:xfrm>
        </p:spPr>
        <p:txBody>
          <a:bodyPr anchor="b">
            <a:noAutofit/>
          </a:bodyPr>
          <a:lstStyle>
            <a:lvl1pPr marL="0" indent="0">
              <a:buNone/>
              <a:defRPr sz="10063" b="0"/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6487" y="10687366"/>
            <a:ext cx="18209615" cy="1406298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75063" y="8257662"/>
            <a:ext cx="16767686" cy="2416165"/>
          </a:xfrm>
        </p:spPr>
        <p:txBody>
          <a:bodyPr anchor="b">
            <a:noAutofit/>
          </a:bodyPr>
          <a:lstStyle>
            <a:lvl1pPr marL="0" indent="0">
              <a:buNone/>
              <a:defRPr sz="10063" b="0"/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050827" y="10673832"/>
            <a:ext cx="18191924" cy="1406298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3303033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766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14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431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7" y="1870368"/>
            <a:ext cx="14697190" cy="4093505"/>
          </a:xfrm>
        </p:spPr>
        <p:txBody>
          <a:bodyPr anchor="b"/>
          <a:lstStyle>
            <a:lvl1pPr algn="l">
              <a:defRPr sz="8386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2192" y="1870370"/>
            <a:ext cx="21726287" cy="22703988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7" y="6702703"/>
            <a:ext cx="14697190" cy="17871645"/>
          </a:xfrm>
        </p:spPr>
        <p:txBody>
          <a:bodyPr/>
          <a:lstStyle>
            <a:lvl1pPr marL="0" indent="0">
              <a:buNone/>
              <a:defRPr sz="5870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47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9" y="20128071"/>
            <a:ext cx="37381994" cy="2376233"/>
          </a:xfrm>
        </p:spPr>
        <p:txBody>
          <a:bodyPr anchor="b">
            <a:normAutofit/>
          </a:bodyPr>
          <a:lstStyle>
            <a:lvl1pPr algn="l">
              <a:defRPr sz="1006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56485" y="2662297"/>
            <a:ext cx="37381994" cy="16163211"/>
          </a:xfrm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6708"/>
            </a:lvl2pPr>
            <a:lvl3pPr marL="3833896" indent="0">
              <a:buNone/>
              <a:defRPr sz="6708"/>
            </a:lvl3pPr>
            <a:lvl4pPr marL="5750844" indent="0">
              <a:buNone/>
              <a:defRPr sz="6708"/>
            </a:lvl4pPr>
            <a:lvl5pPr marL="7667793" indent="0">
              <a:buNone/>
              <a:defRPr sz="6708"/>
            </a:lvl5pPr>
            <a:lvl6pPr marL="9584741" indent="0">
              <a:buNone/>
              <a:defRPr sz="6708"/>
            </a:lvl6pPr>
            <a:lvl7pPr marL="11501689" indent="0">
              <a:buNone/>
              <a:defRPr sz="6708"/>
            </a:lvl7pPr>
            <a:lvl8pPr marL="13418637" indent="0">
              <a:buNone/>
              <a:defRPr sz="6708"/>
            </a:lvl8pPr>
            <a:lvl9pPr marL="15335585" indent="0">
              <a:buNone/>
              <a:defRPr sz="67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9" y="22504304"/>
            <a:ext cx="37381994" cy="2070048"/>
          </a:xfrm>
        </p:spPr>
        <p:txBody>
          <a:bodyPr>
            <a:normAutofit/>
          </a:bodyPr>
          <a:lstStyle>
            <a:lvl1pPr marL="0" indent="0">
              <a:buNone/>
              <a:defRPr sz="5031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2059400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29873" y="20893210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993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7" y="2555945"/>
            <a:ext cx="37381989" cy="13069201"/>
          </a:xfrm>
        </p:spPr>
        <p:txBody>
          <a:bodyPr anchor="ctr">
            <a:normAutofit/>
          </a:bodyPr>
          <a:lstStyle>
            <a:lvl1pPr algn="l">
              <a:defRPr sz="20125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6487" y="18255749"/>
            <a:ext cx="37381989" cy="6523464"/>
          </a:xfrm>
        </p:spPr>
        <p:txBody>
          <a:bodyPr anchor="ctr">
            <a:normAutofit/>
          </a:bodyPr>
          <a:lstStyle>
            <a:lvl1pPr marL="0" indent="0" algn="l">
              <a:buNone/>
              <a:defRPr sz="754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1332553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13602106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94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9747" y="2555945"/>
            <a:ext cx="35195469" cy="12140742"/>
          </a:xfrm>
        </p:spPr>
        <p:txBody>
          <a:bodyPr anchor="ctr">
            <a:normAutofit/>
          </a:bodyPr>
          <a:lstStyle>
            <a:lvl1pPr algn="l">
              <a:defRPr sz="20125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32023" y="14696687"/>
            <a:ext cx="31600535" cy="1597466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670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916948" indent="0">
              <a:buFontTx/>
              <a:buNone/>
              <a:defRPr/>
            </a:lvl2pPr>
            <a:lvl3pPr marL="3833896" indent="0">
              <a:buFontTx/>
              <a:buNone/>
              <a:defRPr/>
            </a:lvl3pPr>
            <a:lvl4pPr marL="5750844" indent="0">
              <a:buFontTx/>
              <a:buNone/>
              <a:defRPr/>
            </a:lvl4pPr>
            <a:lvl5pPr marL="7667793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6487" y="18255749"/>
            <a:ext cx="37381989" cy="6523464"/>
          </a:xfrm>
        </p:spPr>
        <p:txBody>
          <a:bodyPr anchor="ctr">
            <a:normAutofit/>
          </a:bodyPr>
          <a:lstStyle>
            <a:lvl1pPr marL="0" indent="0" algn="l">
              <a:buNone/>
              <a:defRPr sz="754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17562" y="1332553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13602106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346788" y="2716971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04227" y="12181437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5742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9" y="10223784"/>
            <a:ext cx="37381994" cy="11424796"/>
          </a:xfrm>
        </p:spPr>
        <p:txBody>
          <a:bodyPr anchor="b">
            <a:normAutofit/>
          </a:bodyPr>
          <a:lstStyle>
            <a:lvl1pPr algn="l">
              <a:defRPr sz="2012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9" y="21725537"/>
            <a:ext cx="37381994" cy="305917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2059400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29873" y="20893210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19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49747" y="2555945"/>
            <a:ext cx="35195469" cy="12140742"/>
          </a:xfrm>
        </p:spPr>
        <p:txBody>
          <a:bodyPr anchor="ctr">
            <a:normAutofit/>
          </a:bodyPr>
          <a:lstStyle>
            <a:lvl1pPr algn="l">
              <a:defRPr sz="20125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56485" y="18211113"/>
            <a:ext cx="37381994" cy="351442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0063">
                <a:solidFill>
                  <a:schemeClr val="accent1"/>
                </a:solidFill>
              </a:defRPr>
            </a:lvl1pPr>
            <a:lvl2pPr marL="1916948" indent="0">
              <a:buFontTx/>
              <a:buNone/>
              <a:defRPr/>
            </a:lvl2pPr>
            <a:lvl3pPr marL="3833896" indent="0">
              <a:buFontTx/>
              <a:buNone/>
              <a:defRPr/>
            </a:lvl3pPr>
            <a:lvl4pPr marL="5750844" indent="0">
              <a:buFontTx/>
              <a:buNone/>
              <a:defRPr/>
            </a:lvl4pPr>
            <a:lvl5pPr marL="7667793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9" y="21725537"/>
            <a:ext cx="37381994" cy="305917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17562" y="2059400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29873" y="20893210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0346788" y="2716971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604227" y="12181437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6662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7" y="2630607"/>
            <a:ext cx="37381989" cy="12075417"/>
          </a:xfrm>
        </p:spPr>
        <p:txBody>
          <a:bodyPr anchor="ctr">
            <a:normAutofit/>
          </a:bodyPr>
          <a:lstStyle>
            <a:lvl1pPr algn="l">
              <a:defRPr sz="2012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56485" y="18211113"/>
            <a:ext cx="37381994" cy="351442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0063">
                <a:solidFill>
                  <a:schemeClr val="accent1"/>
                </a:solidFill>
              </a:defRPr>
            </a:lvl1pPr>
            <a:lvl2pPr marL="1916948" indent="0">
              <a:buFontTx/>
              <a:buNone/>
              <a:defRPr/>
            </a:lvl2pPr>
            <a:lvl3pPr marL="3833896" indent="0">
              <a:buFontTx/>
              <a:buNone/>
              <a:defRPr/>
            </a:lvl3pPr>
            <a:lvl4pPr marL="5750844" indent="0">
              <a:buFontTx/>
              <a:buNone/>
              <a:defRPr/>
            </a:lvl4pPr>
            <a:lvl5pPr marL="7667793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9" y="21725537"/>
            <a:ext cx="37381994" cy="305917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2059400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29873" y="20893210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53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60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972858" y="2630601"/>
            <a:ext cx="9256402" cy="22154116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6485" y="2630601"/>
            <a:ext cx="27157859" cy="2215411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37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7273" y="7419372"/>
            <a:ext cx="39581768" cy="7667841"/>
          </a:xfrm>
        </p:spPr>
        <p:txBody>
          <a:bodyPr anchor="b">
            <a:normAutofit/>
          </a:bodyPr>
          <a:lstStyle>
            <a:lvl1pPr algn="ctr">
              <a:defRPr sz="2264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7273" y="15087205"/>
            <a:ext cx="39581768" cy="4401908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91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3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5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667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58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044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0620263"/>
            <a:ext cx="51120675" cy="813412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6700" y="5137451"/>
            <a:ext cx="38915614" cy="14760586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33542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1023" y="21048212"/>
            <a:ext cx="37957101" cy="4472905"/>
          </a:xfrm>
        </p:spPr>
        <p:txBody>
          <a:bodyPr anchor="t">
            <a:normAutofit/>
          </a:bodyPr>
          <a:lstStyle>
            <a:lvl1pPr marL="0" indent="0">
              <a:buNone/>
              <a:defRPr sz="8386">
                <a:solidFill>
                  <a:schemeClr val="tx1"/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2979" y="26300682"/>
            <a:ext cx="11087505" cy="1530905"/>
          </a:xfrm>
        </p:spPr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52027" y="26300682"/>
            <a:ext cx="26531630" cy="153090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3762766" y="9751872"/>
            <a:ext cx="4532197" cy="453203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7616" y="10507775"/>
            <a:ext cx="4982496" cy="3020225"/>
          </a:xfrm>
        </p:spPr>
        <p:txBody>
          <a:bodyPr/>
          <a:lstStyle>
            <a:lvl1pPr>
              <a:defRPr sz="11740"/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52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1576" y="7383846"/>
            <a:ext cx="40212876" cy="7667891"/>
          </a:xfrm>
        </p:spPr>
        <p:txBody>
          <a:bodyPr anchor="b"/>
          <a:lstStyle>
            <a:lvl1pPr algn="ctr">
              <a:defRPr sz="16771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1576" y="15051732"/>
            <a:ext cx="40212876" cy="6318812"/>
          </a:xfrm>
        </p:spPr>
        <p:txBody>
          <a:bodyPr anchor="t"/>
          <a:lstStyle>
            <a:lvl1pPr marL="0" indent="0" algn="ctr">
              <a:buNone/>
              <a:defRPr sz="8386">
                <a:solidFill>
                  <a:schemeClr val="tx1"/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72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516" y="7263854"/>
            <a:ext cx="21218506" cy="1701762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08534" y="7263856"/>
            <a:ext cx="21235982" cy="1701762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484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14" y="7272481"/>
            <a:ext cx="21338320" cy="1739505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194" y="7272481"/>
            <a:ext cx="21338320" cy="17395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7590" y="7694897"/>
            <a:ext cx="20446358" cy="2284603"/>
          </a:xfrm>
        </p:spPr>
        <p:txBody>
          <a:bodyPr anchor="b">
            <a:noAutofit/>
          </a:bodyPr>
          <a:lstStyle>
            <a:lvl1pPr marL="0" indent="0" algn="ctr">
              <a:buNone/>
              <a:defRPr sz="10063" b="0"/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7590" y="9979498"/>
            <a:ext cx="20446358" cy="14301987"/>
          </a:xfrm>
        </p:spPr>
        <p:txBody>
          <a:bodyPr anchor="t">
            <a:normAutofit/>
          </a:bodyPr>
          <a:lstStyle>
            <a:lvl1pPr>
              <a:defRPr sz="7547"/>
            </a:lvl1pPr>
            <a:lvl2pPr>
              <a:defRPr sz="6708"/>
            </a:lvl2pPr>
            <a:lvl3pPr>
              <a:defRPr sz="5870"/>
            </a:lvl3pPr>
            <a:lvl4pPr>
              <a:defRPr sz="5031"/>
            </a:lvl4pPr>
            <a:lvl5pPr>
              <a:defRPr sz="503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394600" y="7694899"/>
            <a:ext cx="20525966" cy="2284599"/>
          </a:xfrm>
        </p:spPr>
        <p:txBody>
          <a:bodyPr anchor="b">
            <a:noAutofit/>
          </a:bodyPr>
          <a:lstStyle>
            <a:lvl1pPr marL="0" indent="0" algn="ctr">
              <a:buNone/>
              <a:defRPr sz="10063" b="0"/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394600" y="9979498"/>
            <a:ext cx="20525966" cy="14301987"/>
          </a:xfrm>
        </p:spPr>
        <p:txBody>
          <a:bodyPr anchor="t">
            <a:normAutofit/>
          </a:bodyPr>
          <a:lstStyle>
            <a:lvl1pPr>
              <a:defRPr sz="7547"/>
            </a:lvl1pPr>
            <a:lvl2pPr>
              <a:defRPr sz="6708"/>
            </a:lvl2pPr>
            <a:lvl3pPr>
              <a:defRPr sz="5870"/>
            </a:lvl3pPr>
            <a:lvl4pPr>
              <a:defRPr sz="5031"/>
            </a:lvl4pPr>
            <a:lvl5pPr>
              <a:defRPr sz="503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8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367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561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516" y="2555945"/>
            <a:ext cx="15542870" cy="7638982"/>
          </a:xfrm>
        </p:spPr>
        <p:txBody>
          <a:bodyPr anchor="b">
            <a:normAutofit/>
          </a:bodyPr>
          <a:lstStyle>
            <a:lvl1pPr algn="ctr">
              <a:defRPr sz="1006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9517" y="2555945"/>
            <a:ext cx="26884997" cy="2172553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516" y="10194929"/>
            <a:ext cx="15542870" cy="14086552"/>
          </a:xfrm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14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109" y="2555946"/>
            <a:ext cx="15028296" cy="21822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516" y="2557300"/>
            <a:ext cx="24885056" cy="7670093"/>
          </a:xfrm>
        </p:spPr>
        <p:txBody>
          <a:bodyPr anchor="b">
            <a:noAutofit/>
          </a:bodyPr>
          <a:lstStyle>
            <a:lvl1pPr algn="ctr">
              <a:defRPr sz="13417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206386" y="3202068"/>
            <a:ext cx="13735122" cy="20598599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6708"/>
            </a:lvl2pPr>
            <a:lvl3pPr marL="3833896" indent="0">
              <a:buNone/>
              <a:defRPr sz="6708"/>
            </a:lvl3pPr>
            <a:lvl4pPr marL="5750844" indent="0">
              <a:buNone/>
              <a:defRPr sz="6708"/>
            </a:lvl4pPr>
            <a:lvl5pPr marL="7667793" indent="0">
              <a:buNone/>
              <a:defRPr sz="6708"/>
            </a:lvl5pPr>
            <a:lvl6pPr marL="9584741" indent="0">
              <a:buNone/>
              <a:defRPr sz="6708"/>
            </a:lvl6pPr>
            <a:lvl7pPr marL="11501689" indent="0">
              <a:buNone/>
              <a:defRPr sz="6708"/>
            </a:lvl7pPr>
            <a:lvl8pPr marL="13418637" indent="0">
              <a:buNone/>
              <a:defRPr sz="6708"/>
            </a:lvl8pPr>
            <a:lvl9pPr marL="15335585" indent="0">
              <a:buNone/>
              <a:defRPr sz="67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516" y="10227393"/>
            <a:ext cx="24885056" cy="14155536"/>
          </a:xfrm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89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82" y="2296859"/>
            <a:ext cx="42524246" cy="160031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560" y="19141311"/>
            <a:ext cx="43419558" cy="2278683"/>
          </a:xfrm>
        </p:spPr>
        <p:txBody>
          <a:bodyPr anchor="b">
            <a:normAutofit/>
          </a:bodyPr>
          <a:lstStyle>
            <a:lvl1pPr algn="ctr">
              <a:defRPr sz="117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03044" y="2914052"/>
            <a:ext cx="41281228" cy="14782519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8386"/>
            </a:lvl1pPr>
            <a:lvl2pPr marL="1916948" indent="0">
              <a:buNone/>
              <a:defRPr sz="8386"/>
            </a:lvl2pPr>
            <a:lvl3pPr marL="3833896" indent="0">
              <a:buNone/>
              <a:defRPr sz="8386"/>
            </a:lvl3pPr>
            <a:lvl4pPr marL="5750844" indent="0">
              <a:buNone/>
              <a:defRPr sz="8386"/>
            </a:lvl4pPr>
            <a:lvl5pPr marL="7667793" indent="0">
              <a:buNone/>
              <a:defRPr sz="8386"/>
            </a:lvl5pPr>
            <a:lvl6pPr marL="9584741" indent="0">
              <a:buNone/>
              <a:defRPr sz="8386"/>
            </a:lvl6pPr>
            <a:lvl7pPr marL="11501689" indent="0">
              <a:buNone/>
              <a:defRPr sz="8386"/>
            </a:lvl7pPr>
            <a:lvl8pPr marL="13418637" indent="0">
              <a:buNone/>
              <a:defRPr sz="8386"/>
            </a:lvl8pPr>
            <a:lvl9pPr marL="15335585" indent="0">
              <a:buNone/>
              <a:defRPr sz="838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514" y="21419998"/>
            <a:ext cx="43413001" cy="2861485"/>
          </a:xfrm>
        </p:spPr>
        <p:txBody>
          <a:bodyPr anchor="t"/>
          <a:lstStyle>
            <a:lvl1pPr marL="0" indent="0" algn="ctr">
              <a:buNone/>
              <a:defRPr sz="6708"/>
            </a:lvl1pPr>
            <a:lvl2pPr marL="1916948" indent="0">
              <a:buNone/>
              <a:defRPr sz="5870"/>
            </a:lvl2pPr>
            <a:lvl3pPr marL="3833896" indent="0">
              <a:buNone/>
              <a:defRPr sz="5031"/>
            </a:lvl3pPr>
            <a:lvl4pPr marL="5750844" indent="0">
              <a:buNone/>
              <a:defRPr sz="4193"/>
            </a:lvl4pPr>
            <a:lvl5pPr marL="7667793" indent="0">
              <a:buNone/>
              <a:defRPr sz="4193"/>
            </a:lvl5pPr>
            <a:lvl6pPr marL="9584741" indent="0">
              <a:buNone/>
              <a:defRPr sz="4193"/>
            </a:lvl6pPr>
            <a:lvl7pPr marL="11501689" indent="0">
              <a:buNone/>
              <a:defRPr sz="4193"/>
            </a:lvl7pPr>
            <a:lvl8pPr marL="13418637" indent="0">
              <a:buNone/>
              <a:defRPr sz="4193"/>
            </a:lvl8pPr>
            <a:lvl9pPr marL="15335585" indent="0">
              <a:buNone/>
              <a:defRPr sz="41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739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514" y="2551069"/>
            <a:ext cx="43413001" cy="14818883"/>
          </a:xfrm>
        </p:spPr>
        <p:txBody>
          <a:bodyPr anchor="ctr"/>
          <a:lstStyle>
            <a:lvl1pPr>
              <a:defRPr sz="134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512" y="18008935"/>
            <a:ext cx="43413005" cy="6296892"/>
          </a:xfrm>
        </p:spPr>
        <p:txBody>
          <a:bodyPr anchor="ctr"/>
          <a:lstStyle>
            <a:lvl1pPr marL="0" indent="0" algn="ctr">
              <a:buNone/>
              <a:defRPr sz="6708"/>
            </a:lvl1pPr>
            <a:lvl2pPr marL="1916948" indent="0">
              <a:buNone/>
              <a:defRPr sz="5870"/>
            </a:lvl2pPr>
            <a:lvl3pPr marL="3833896" indent="0">
              <a:buNone/>
              <a:defRPr sz="5031"/>
            </a:lvl3pPr>
            <a:lvl4pPr marL="5750844" indent="0">
              <a:buNone/>
              <a:defRPr sz="4193"/>
            </a:lvl4pPr>
            <a:lvl5pPr marL="7667793" indent="0">
              <a:buNone/>
              <a:defRPr sz="4193"/>
            </a:lvl5pPr>
            <a:lvl6pPr marL="9584741" indent="0">
              <a:buNone/>
              <a:defRPr sz="4193"/>
            </a:lvl6pPr>
            <a:lvl7pPr marL="11501689" indent="0">
              <a:buNone/>
              <a:defRPr sz="4193"/>
            </a:lvl7pPr>
            <a:lvl8pPr marL="13418637" indent="0">
              <a:buNone/>
              <a:defRPr sz="4193"/>
            </a:lvl8pPr>
            <a:lvl9pPr marL="15335585" indent="0">
              <a:buNone/>
              <a:defRPr sz="41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899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2" y="2555946"/>
            <a:ext cx="39006148" cy="12548720"/>
          </a:xfrm>
        </p:spPr>
        <p:txBody>
          <a:bodyPr anchor="ctr"/>
          <a:lstStyle>
            <a:lvl1pPr>
              <a:defRPr sz="134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7214609" y="15136231"/>
            <a:ext cx="36698116" cy="2233723"/>
          </a:xfrm>
        </p:spPr>
        <p:txBody>
          <a:bodyPr anchor="t">
            <a:normAutofit/>
          </a:bodyPr>
          <a:lstStyle>
            <a:lvl1pPr marL="0" indent="0" algn="r">
              <a:buNone/>
              <a:defRPr sz="5870"/>
            </a:lvl1pPr>
            <a:lvl2pPr marL="1916948" indent="0">
              <a:buNone/>
              <a:defRPr sz="5870"/>
            </a:lvl2pPr>
            <a:lvl3pPr marL="3833896" indent="0">
              <a:buNone/>
              <a:defRPr sz="5031"/>
            </a:lvl3pPr>
            <a:lvl4pPr marL="5750844" indent="0">
              <a:buNone/>
              <a:defRPr sz="4193"/>
            </a:lvl4pPr>
            <a:lvl5pPr marL="7667793" indent="0">
              <a:buNone/>
              <a:defRPr sz="4193"/>
            </a:lvl5pPr>
            <a:lvl6pPr marL="9584741" indent="0">
              <a:buNone/>
              <a:defRPr sz="4193"/>
            </a:lvl6pPr>
            <a:lvl7pPr marL="11501689" indent="0">
              <a:buNone/>
              <a:defRPr sz="4193"/>
            </a:lvl7pPr>
            <a:lvl8pPr marL="13418637" indent="0">
              <a:buNone/>
              <a:defRPr sz="4193"/>
            </a:lvl8pPr>
            <a:lvl9pPr marL="15335585" indent="0">
              <a:buNone/>
              <a:defRPr sz="41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512" y="18047395"/>
            <a:ext cx="43413005" cy="62451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5870"/>
            </a:lvl2pPr>
            <a:lvl3pPr marL="3833896" indent="0">
              <a:buNone/>
              <a:defRPr sz="5031"/>
            </a:lvl3pPr>
            <a:lvl4pPr marL="5750844" indent="0">
              <a:buNone/>
              <a:defRPr sz="4193"/>
            </a:lvl4pPr>
            <a:lvl5pPr marL="7667793" indent="0">
              <a:buNone/>
              <a:defRPr sz="4193"/>
            </a:lvl5pPr>
            <a:lvl6pPr marL="9584741" indent="0">
              <a:buNone/>
              <a:defRPr sz="4193"/>
            </a:lvl6pPr>
            <a:lvl7pPr marL="11501689" indent="0">
              <a:buNone/>
              <a:defRPr sz="4193"/>
            </a:lvl7pPr>
            <a:lvl8pPr marL="13418637" indent="0">
              <a:buNone/>
              <a:defRPr sz="4193"/>
            </a:lvl8pPr>
            <a:lvl9pPr marL="15335585" indent="0">
              <a:buNone/>
              <a:defRPr sz="41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153555" y="3709794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33542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45946" y="12277671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33542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525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5839" y="9201404"/>
            <a:ext cx="19937063" cy="16677545"/>
          </a:xfrm>
        </p:spPr>
        <p:txBody>
          <a:bodyPr/>
          <a:lstStyle>
            <a:lvl1pPr>
              <a:defRPr sz="8386"/>
            </a:lvl1pPr>
            <a:lvl2pPr>
              <a:defRPr sz="7547"/>
            </a:lvl2pPr>
            <a:lvl3pPr>
              <a:defRPr sz="6708"/>
            </a:lvl3pPr>
            <a:lvl4pPr>
              <a:defRPr sz="6708"/>
            </a:lvl4pPr>
            <a:lvl5pPr>
              <a:defRPr sz="6708"/>
            </a:lvl5pPr>
            <a:lvl6pPr>
              <a:defRPr sz="6708"/>
            </a:lvl6pPr>
            <a:lvl7pPr>
              <a:defRPr sz="6708"/>
            </a:lvl7pPr>
            <a:lvl8pPr>
              <a:defRPr sz="6708"/>
            </a:lvl8pPr>
            <a:lvl9pPr>
              <a:defRPr sz="67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84992" y="9201404"/>
            <a:ext cx="19937063" cy="16677545"/>
          </a:xfrm>
        </p:spPr>
        <p:txBody>
          <a:bodyPr/>
          <a:lstStyle>
            <a:lvl1pPr>
              <a:defRPr sz="8386"/>
            </a:lvl1pPr>
            <a:lvl2pPr>
              <a:defRPr sz="7547"/>
            </a:lvl2pPr>
            <a:lvl3pPr>
              <a:defRPr sz="6708"/>
            </a:lvl3pPr>
            <a:lvl4pPr>
              <a:defRPr sz="6708"/>
            </a:lvl4pPr>
            <a:lvl5pPr>
              <a:defRPr sz="6708"/>
            </a:lvl5pPr>
            <a:lvl6pPr>
              <a:defRPr sz="6708"/>
            </a:lvl6pPr>
            <a:lvl7pPr>
              <a:defRPr sz="6708"/>
            </a:lvl7pPr>
            <a:lvl8pPr>
              <a:defRPr sz="6708"/>
            </a:lvl8pPr>
            <a:lvl9pPr>
              <a:defRPr sz="67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311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512" y="8917896"/>
            <a:ext cx="43413005" cy="10531682"/>
          </a:xfrm>
        </p:spPr>
        <p:txBody>
          <a:bodyPr anchor="b"/>
          <a:lstStyle>
            <a:lvl1pPr>
              <a:defRPr sz="134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470" y="19498963"/>
            <a:ext cx="43406447" cy="4782520"/>
          </a:xfrm>
        </p:spPr>
        <p:txBody>
          <a:bodyPr anchor="t"/>
          <a:lstStyle>
            <a:lvl1pPr marL="0" indent="0" algn="ctr">
              <a:buNone/>
              <a:defRPr sz="6708"/>
            </a:lvl1pPr>
            <a:lvl2pPr marL="1916948" indent="0">
              <a:buNone/>
              <a:defRPr sz="5870"/>
            </a:lvl2pPr>
            <a:lvl3pPr marL="3833896" indent="0">
              <a:buNone/>
              <a:defRPr sz="5031"/>
            </a:lvl3pPr>
            <a:lvl4pPr marL="5750844" indent="0">
              <a:buNone/>
              <a:defRPr sz="4193"/>
            </a:lvl4pPr>
            <a:lvl5pPr marL="7667793" indent="0">
              <a:buNone/>
              <a:defRPr sz="4193"/>
            </a:lvl5pPr>
            <a:lvl6pPr marL="9584741" indent="0">
              <a:buNone/>
              <a:defRPr sz="4193"/>
            </a:lvl6pPr>
            <a:lvl7pPr marL="11501689" indent="0">
              <a:buNone/>
              <a:defRPr sz="4193"/>
            </a:lvl7pPr>
            <a:lvl8pPr marL="13418637" indent="0">
              <a:buNone/>
              <a:defRPr sz="4193"/>
            </a:lvl8pPr>
            <a:lvl9pPr marL="15335585" indent="0">
              <a:buNone/>
              <a:defRPr sz="41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436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831514" y="2555946"/>
            <a:ext cx="43413001" cy="40689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31514" y="7907457"/>
            <a:ext cx="13840923" cy="2416165"/>
          </a:xfrm>
        </p:spPr>
        <p:txBody>
          <a:bodyPr anchor="b">
            <a:noAutofit/>
          </a:bodyPr>
          <a:lstStyle>
            <a:lvl1pPr marL="0" indent="0" algn="ctr">
              <a:buNone/>
              <a:defRPr sz="10063" b="0">
                <a:solidFill>
                  <a:schemeClr val="tx1"/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3831514" y="10782895"/>
            <a:ext cx="13840923" cy="13498588"/>
          </a:xfrm>
        </p:spPr>
        <p:txBody>
          <a:bodyPr anchor="t">
            <a:normAutofit/>
          </a:bodyPr>
          <a:lstStyle>
            <a:lvl1pPr marL="0" indent="0" algn="ctr">
              <a:buNone/>
              <a:defRPr sz="5870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644920" y="7907457"/>
            <a:ext cx="13840923" cy="2416165"/>
          </a:xfrm>
        </p:spPr>
        <p:txBody>
          <a:bodyPr anchor="b">
            <a:noAutofit/>
          </a:bodyPr>
          <a:lstStyle>
            <a:lvl1pPr marL="0" indent="0" algn="ctr">
              <a:buNone/>
              <a:defRPr sz="10063" b="0">
                <a:solidFill>
                  <a:schemeClr val="tx1"/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18622798" y="10782895"/>
            <a:ext cx="13840923" cy="13498588"/>
          </a:xfrm>
        </p:spPr>
        <p:txBody>
          <a:bodyPr anchor="t">
            <a:normAutofit/>
          </a:bodyPr>
          <a:lstStyle>
            <a:lvl1pPr marL="0" indent="0" algn="ctr">
              <a:buNone/>
              <a:defRPr sz="5870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3403587" y="7907457"/>
            <a:ext cx="13840923" cy="2416165"/>
          </a:xfrm>
        </p:spPr>
        <p:txBody>
          <a:bodyPr anchor="b">
            <a:noAutofit/>
          </a:bodyPr>
          <a:lstStyle>
            <a:lvl1pPr marL="0" indent="0" algn="ctr">
              <a:buNone/>
              <a:defRPr sz="10063" b="0">
                <a:solidFill>
                  <a:schemeClr val="tx1"/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3403587" y="10782895"/>
            <a:ext cx="13840923" cy="13498588"/>
          </a:xfrm>
        </p:spPr>
        <p:txBody>
          <a:bodyPr anchor="t">
            <a:normAutofit/>
          </a:bodyPr>
          <a:lstStyle>
            <a:lvl1pPr marL="0" indent="0" algn="ctr">
              <a:buNone/>
              <a:defRPr sz="5870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521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27" y="7623454"/>
            <a:ext cx="14004398" cy="7747714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996" y="7623454"/>
            <a:ext cx="14004398" cy="7747714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14" y="7623454"/>
            <a:ext cx="14004398" cy="7747714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831512" y="2555946"/>
            <a:ext cx="43413005" cy="40689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831514" y="16369230"/>
            <a:ext cx="13840923" cy="2416165"/>
          </a:xfrm>
        </p:spPr>
        <p:txBody>
          <a:bodyPr anchor="b">
            <a:noAutofit/>
          </a:bodyPr>
          <a:lstStyle>
            <a:lvl1pPr marL="0" indent="0" algn="ctr">
              <a:buNone/>
              <a:defRPr sz="8386" b="0">
                <a:solidFill>
                  <a:schemeClr val="tx1"/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268870" y="8129542"/>
            <a:ext cx="12966202" cy="672090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6708"/>
            </a:lvl2pPr>
            <a:lvl3pPr marL="3833896" indent="0">
              <a:buNone/>
              <a:defRPr sz="6708"/>
            </a:lvl3pPr>
            <a:lvl4pPr marL="5750844" indent="0">
              <a:buNone/>
              <a:defRPr sz="6708"/>
            </a:lvl4pPr>
            <a:lvl5pPr marL="7667793" indent="0">
              <a:buNone/>
              <a:defRPr sz="6708"/>
            </a:lvl5pPr>
            <a:lvl6pPr marL="9584741" indent="0">
              <a:buNone/>
              <a:defRPr sz="6708"/>
            </a:lvl6pPr>
            <a:lvl7pPr marL="11501689" indent="0">
              <a:buNone/>
              <a:defRPr sz="6708"/>
            </a:lvl7pPr>
            <a:lvl8pPr marL="13418637" indent="0">
              <a:buNone/>
              <a:defRPr sz="6708"/>
            </a:lvl8pPr>
            <a:lvl9pPr marL="15335585" indent="0">
              <a:buNone/>
              <a:defRPr sz="67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3831514" y="18785397"/>
            <a:ext cx="13840923" cy="5496092"/>
          </a:xfrm>
        </p:spPr>
        <p:txBody>
          <a:bodyPr anchor="t">
            <a:normAutofit/>
          </a:bodyPr>
          <a:lstStyle>
            <a:lvl1pPr marL="0" indent="0" algn="ctr">
              <a:buNone/>
              <a:defRPr sz="5870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628471" y="16369230"/>
            <a:ext cx="13840923" cy="2416165"/>
          </a:xfrm>
        </p:spPr>
        <p:txBody>
          <a:bodyPr anchor="b">
            <a:noAutofit/>
          </a:bodyPr>
          <a:lstStyle>
            <a:lvl1pPr marL="0" indent="0" algn="ctr">
              <a:buNone/>
              <a:defRPr sz="8386" b="0">
                <a:solidFill>
                  <a:schemeClr val="tx1"/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19060159" y="8130280"/>
            <a:ext cx="12966202" cy="674274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6708"/>
            </a:lvl2pPr>
            <a:lvl3pPr marL="3833896" indent="0">
              <a:buNone/>
              <a:defRPr sz="6708"/>
            </a:lvl3pPr>
            <a:lvl4pPr marL="5750844" indent="0">
              <a:buNone/>
              <a:defRPr sz="6708"/>
            </a:lvl4pPr>
            <a:lvl5pPr marL="7667793" indent="0">
              <a:buNone/>
              <a:defRPr sz="6708"/>
            </a:lvl5pPr>
            <a:lvl6pPr marL="9584741" indent="0">
              <a:buNone/>
              <a:defRPr sz="6708"/>
            </a:lvl6pPr>
            <a:lvl7pPr marL="11501689" indent="0">
              <a:buNone/>
              <a:defRPr sz="6708"/>
            </a:lvl7pPr>
            <a:lvl8pPr marL="13418637" indent="0">
              <a:buNone/>
              <a:defRPr sz="6708"/>
            </a:lvl8pPr>
            <a:lvl9pPr marL="15335585" indent="0">
              <a:buNone/>
              <a:defRPr sz="67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18622798" y="18785393"/>
            <a:ext cx="13840923" cy="5496092"/>
          </a:xfrm>
        </p:spPr>
        <p:txBody>
          <a:bodyPr anchor="t">
            <a:normAutofit/>
          </a:bodyPr>
          <a:lstStyle>
            <a:lvl1pPr marL="0" indent="0" algn="ctr">
              <a:buNone/>
              <a:defRPr sz="5870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3404111" y="16369230"/>
            <a:ext cx="13840923" cy="2416165"/>
          </a:xfrm>
        </p:spPr>
        <p:txBody>
          <a:bodyPr anchor="b">
            <a:noAutofit/>
          </a:bodyPr>
          <a:lstStyle>
            <a:lvl1pPr marL="0" indent="0" algn="ctr">
              <a:buNone/>
              <a:defRPr sz="8386" b="0">
                <a:solidFill>
                  <a:schemeClr val="tx1"/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33861150" y="8110733"/>
            <a:ext cx="12966202" cy="673910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6708"/>
            </a:lvl2pPr>
            <a:lvl3pPr marL="3833896" indent="0">
              <a:buNone/>
              <a:defRPr sz="6708"/>
            </a:lvl3pPr>
            <a:lvl4pPr marL="5750844" indent="0">
              <a:buNone/>
              <a:defRPr sz="6708"/>
            </a:lvl4pPr>
            <a:lvl5pPr marL="7667793" indent="0">
              <a:buNone/>
              <a:defRPr sz="6708"/>
            </a:lvl5pPr>
            <a:lvl6pPr marL="9584741" indent="0">
              <a:buNone/>
              <a:defRPr sz="6708"/>
            </a:lvl6pPr>
            <a:lvl7pPr marL="11501689" indent="0">
              <a:buNone/>
              <a:defRPr sz="6708"/>
            </a:lvl7pPr>
            <a:lvl8pPr marL="13418637" indent="0">
              <a:buNone/>
              <a:defRPr sz="6708"/>
            </a:lvl8pPr>
            <a:lvl9pPr marL="15335585" indent="0">
              <a:buNone/>
              <a:defRPr sz="67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33403587" y="18785384"/>
            <a:ext cx="13840923" cy="5496101"/>
          </a:xfrm>
        </p:spPr>
        <p:txBody>
          <a:bodyPr anchor="t">
            <a:normAutofit/>
          </a:bodyPr>
          <a:lstStyle>
            <a:lvl1pPr marL="0" indent="0" algn="ctr">
              <a:buNone/>
              <a:defRPr sz="5870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2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02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665725" y="2555943"/>
            <a:ext cx="9578783" cy="2172554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1518" y="2555943"/>
            <a:ext cx="33195197" cy="2172554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578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8880" y="2875437"/>
            <a:ext cx="33547943" cy="12460239"/>
          </a:xfrm>
        </p:spPr>
        <p:txBody>
          <a:bodyPr anchor="b">
            <a:normAutofit/>
          </a:bodyPr>
          <a:lstStyle>
            <a:lvl1pPr algn="l">
              <a:defRPr sz="20125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8880" y="16116660"/>
            <a:ext cx="26838354" cy="8164825"/>
          </a:xfrm>
        </p:spPr>
        <p:txBody>
          <a:bodyPr anchor="t">
            <a:normAutofit/>
          </a:bodyPr>
          <a:lstStyle>
            <a:lvl1pPr marL="0" indent="0" algn="l">
              <a:buNone/>
              <a:defRPr sz="8805">
                <a:solidFill>
                  <a:schemeClr val="bg2">
                    <a:lumMod val="75000"/>
                  </a:schemeClr>
                </a:solidFill>
              </a:defRPr>
            </a:lvl1pPr>
            <a:lvl2pPr marL="191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3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5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667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58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4499797" y="35501"/>
            <a:ext cx="15975211" cy="159746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5611368" y="383834"/>
            <a:ext cx="25495996" cy="254951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339588" y="958480"/>
            <a:ext cx="20767774" cy="207670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0758938" y="135338"/>
            <a:ext cx="20348431" cy="203477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2895628" y="2555952"/>
            <a:ext cx="18211736" cy="182111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47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14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8877" y="8413321"/>
            <a:ext cx="35784477" cy="9566348"/>
          </a:xfrm>
        </p:spPr>
        <p:txBody>
          <a:bodyPr anchor="b">
            <a:normAutofit/>
          </a:bodyPr>
          <a:lstStyle>
            <a:lvl1pPr algn="l">
              <a:defRPr sz="15094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8883" y="18850099"/>
            <a:ext cx="35784473" cy="6283366"/>
          </a:xfrm>
        </p:spPr>
        <p:txBody>
          <a:bodyPr anchor="t">
            <a:normAutofit/>
          </a:bodyPr>
          <a:lstStyle>
            <a:lvl1pPr marL="0" indent="0" algn="l">
              <a:buNone/>
              <a:defRPr sz="7547">
                <a:solidFill>
                  <a:schemeClr val="bg2">
                    <a:lumMod val="7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985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68877" y="2875441"/>
            <a:ext cx="20703433" cy="1515817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53322" y="2875443"/>
            <a:ext cx="20690116" cy="1515817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246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5903" y="2875439"/>
            <a:ext cx="19496412" cy="2416165"/>
          </a:xfrm>
        </p:spPr>
        <p:txBody>
          <a:bodyPr anchor="b">
            <a:noAutofit/>
          </a:bodyPr>
          <a:lstStyle>
            <a:lvl1pPr marL="0" indent="0">
              <a:buNone/>
              <a:defRPr sz="11740" b="0">
                <a:solidFill>
                  <a:schemeClr val="tx1"/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8877" y="5327105"/>
            <a:ext cx="20703433" cy="127065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489334" y="2875439"/>
            <a:ext cx="19560761" cy="2416165"/>
          </a:xfrm>
        </p:spPr>
        <p:txBody>
          <a:bodyPr anchor="b">
            <a:noAutofit/>
          </a:bodyPr>
          <a:lstStyle>
            <a:lvl1pPr marL="0" indent="0">
              <a:buNone/>
              <a:defRPr sz="11740" b="0">
                <a:solidFill>
                  <a:schemeClr val="tx1"/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46662" y="5291604"/>
            <a:ext cx="20667931" cy="127065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1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3059" y="8587977"/>
            <a:ext cx="19937063" cy="2683743"/>
          </a:xfrm>
        </p:spPr>
        <p:txBody>
          <a:bodyPr anchor="ctr">
            <a:normAutofit/>
          </a:bodyPr>
          <a:lstStyle>
            <a:lvl1pPr marL="0" indent="0">
              <a:buNone/>
              <a:defRPr sz="8386" b="1">
                <a:solidFill>
                  <a:schemeClr val="accent1">
                    <a:lumMod val="75000"/>
                  </a:schemeClr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5839" y="11501755"/>
            <a:ext cx="19937063" cy="13802106"/>
          </a:xfrm>
        </p:spPr>
        <p:txBody>
          <a:bodyPr/>
          <a:lstStyle>
            <a:lvl1pPr>
              <a:defRPr sz="8386"/>
            </a:lvl1pPr>
            <a:lvl2pPr>
              <a:defRPr sz="7547"/>
            </a:lvl2pPr>
            <a:lvl3pPr>
              <a:defRPr sz="6708"/>
            </a:lvl3pPr>
            <a:lvl4pPr>
              <a:defRPr sz="6708"/>
            </a:lvl4pPr>
            <a:lvl5pPr>
              <a:defRPr sz="6708"/>
            </a:lvl5pPr>
            <a:lvl6pPr>
              <a:defRPr sz="6708"/>
            </a:lvl6pPr>
            <a:lvl7pPr>
              <a:defRPr sz="6708"/>
            </a:lvl7pPr>
            <a:lvl8pPr>
              <a:defRPr sz="6708"/>
            </a:lvl8pPr>
            <a:lvl9pPr>
              <a:defRPr sz="67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684992" y="8587977"/>
            <a:ext cx="19937063" cy="2683743"/>
          </a:xfrm>
        </p:spPr>
        <p:txBody>
          <a:bodyPr anchor="ctr">
            <a:normAutofit/>
          </a:bodyPr>
          <a:lstStyle>
            <a:lvl1pPr marL="0" indent="0">
              <a:buNone/>
              <a:defRPr sz="8386" b="1">
                <a:solidFill>
                  <a:schemeClr val="accent1">
                    <a:lumMod val="75000"/>
                  </a:schemeClr>
                </a:solidFill>
              </a:defRPr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684992" y="11501755"/>
            <a:ext cx="19937063" cy="13802106"/>
          </a:xfrm>
        </p:spPr>
        <p:txBody>
          <a:bodyPr/>
          <a:lstStyle>
            <a:lvl1pPr>
              <a:defRPr sz="8386"/>
            </a:lvl1pPr>
            <a:lvl2pPr>
              <a:defRPr sz="7547"/>
            </a:lvl2pPr>
            <a:lvl3pPr>
              <a:defRPr sz="6708"/>
            </a:lvl3pPr>
            <a:lvl4pPr>
              <a:defRPr sz="6708"/>
            </a:lvl4pPr>
            <a:lvl5pPr>
              <a:defRPr sz="6708"/>
            </a:lvl5pPr>
            <a:lvl6pPr>
              <a:defRPr sz="6708"/>
            </a:lvl6pPr>
            <a:lvl7pPr>
              <a:defRPr sz="6708"/>
            </a:lvl7pPr>
            <a:lvl8pPr>
              <a:defRPr sz="6708"/>
            </a:lvl8pPr>
            <a:lvl9pPr>
              <a:defRPr sz="67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25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395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46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7234" y="2875439"/>
            <a:ext cx="15336203" cy="5750878"/>
          </a:xfrm>
        </p:spPr>
        <p:txBody>
          <a:bodyPr anchor="b">
            <a:normAutofit/>
          </a:bodyPr>
          <a:lstStyle>
            <a:lvl1pPr algn="l">
              <a:defRPr sz="1006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8882" y="2875439"/>
            <a:ext cx="24921333" cy="22258026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07234" y="9265301"/>
            <a:ext cx="15336203" cy="8768315"/>
          </a:xfrm>
        </p:spPr>
        <p:txBody>
          <a:bodyPr anchor="t">
            <a:normAutofit/>
          </a:bodyPr>
          <a:lstStyle>
            <a:lvl1pPr marL="0" indent="0">
              <a:buNone/>
              <a:defRPr sz="6708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475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2603" y="6070371"/>
            <a:ext cx="25240833" cy="4792398"/>
          </a:xfrm>
        </p:spPr>
        <p:txBody>
          <a:bodyPr anchor="b">
            <a:normAutofit/>
          </a:bodyPr>
          <a:lstStyle>
            <a:lvl1pPr algn="l">
              <a:defRPr sz="1174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6897" y="3833918"/>
            <a:ext cx="13757021" cy="1916959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6708"/>
            </a:lvl2pPr>
            <a:lvl3pPr marL="3833896" indent="0">
              <a:buNone/>
              <a:defRPr sz="6708"/>
            </a:lvl3pPr>
            <a:lvl4pPr marL="5750844" indent="0">
              <a:buNone/>
              <a:defRPr sz="6708"/>
            </a:lvl4pPr>
            <a:lvl5pPr marL="7667793" indent="0">
              <a:buNone/>
              <a:defRPr sz="6708"/>
            </a:lvl5pPr>
            <a:lvl6pPr marL="9584741" indent="0">
              <a:buNone/>
              <a:defRPr sz="6708"/>
            </a:lvl6pPr>
            <a:lvl7pPr marL="11501689" indent="0">
              <a:buNone/>
              <a:defRPr sz="6708"/>
            </a:lvl7pPr>
            <a:lvl8pPr marL="13418637" indent="0">
              <a:buNone/>
              <a:defRPr sz="6708"/>
            </a:lvl8pPr>
            <a:lvl9pPr marL="15335585" indent="0">
              <a:buNone/>
              <a:defRPr sz="67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02603" y="11643751"/>
            <a:ext cx="25247492" cy="8590816"/>
          </a:xfrm>
        </p:spPr>
        <p:txBody>
          <a:bodyPr anchor="t">
            <a:normAutofit/>
          </a:bodyPr>
          <a:lstStyle>
            <a:lvl1pPr marL="0" indent="0">
              <a:buNone/>
              <a:defRPr sz="7547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457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2875538" y="2236453"/>
            <a:ext cx="45362941" cy="13099221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6708"/>
            </a:lvl2pPr>
            <a:lvl3pPr marL="3833896" indent="0">
              <a:buNone/>
              <a:defRPr sz="6708"/>
            </a:lvl3pPr>
            <a:lvl4pPr marL="5750844" indent="0">
              <a:buNone/>
              <a:defRPr sz="6708"/>
            </a:lvl4pPr>
            <a:lvl5pPr marL="7667793" indent="0">
              <a:buNone/>
              <a:defRPr sz="6708"/>
            </a:lvl5pPr>
            <a:lvl6pPr marL="9584741" indent="0">
              <a:buNone/>
              <a:defRPr sz="6708"/>
            </a:lvl6pPr>
            <a:lvl7pPr marL="11501689" indent="0">
              <a:buNone/>
              <a:defRPr sz="6708"/>
            </a:lvl7pPr>
            <a:lvl8pPr marL="13418637" indent="0">
              <a:buNone/>
              <a:defRPr sz="6708"/>
            </a:lvl8pPr>
            <a:lvl9pPr marL="15335585" indent="0">
              <a:buNone/>
              <a:defRPr sz="67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834059" y="16116658"/>
            <a:ext cx="34819293" cy="191695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6708"/>
            </a:lvl1pPr>
            <a:lvl2pPr marL="1916948" indent="0">
              <a:buFontTx/>
              <a:buNone/>
              <a:defRPr/>
            </a:lvl2pPr>
            <a:lvl3pPr marL="3833896" indent="0">
              <a:buFontTx/>
              <a:buNone/>
              <a:defRPr/>
            </a:lvl3pPr>
            <a:lvl4pPr marL="5750844" indent="0">
              <a:buFontTx/>
              <a:buNone/>
              <a:defRPr/>
            </a:lvl4pPr>
            <a:lvl5pPr marL="7667793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02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8884" y="2875439"/>
            <a:ext cx="42174557" cy="11501755"/>
          </a:xfrm>
        </p:spPr>
        <p:txBody>
          <a:bodyPr anchor="ctr">
            <a:normAutofit/>
          </a:bodyPr>
          <a:lstStyle>
            <a:lvl1pPr algn="l">
              <a:defRPr sz="13417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8880" y="17252633"/>
            <a:ext cx="35791131" cy="7880832"/>
          </a:xfrm>
        </p:spPr>
        <p:txBody>
          <a:bodyPr anchor="ctr">
            <a:normAutofit/>
          </a:bodyPr>
          <a:lstStyle>
            <a:lvl1pPr marL="0" indent="0" algn="l">
              <a:buNone/>
              <a:defRPr sz="8386">
                <a:solidFill>
                  <a:schemeClr val="bg2">
                    <a:lumMod val="7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75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903" y="2875439"/>
            <a:ext cx="38340510" cy="11501755"/>
          </a:xfrm>
        </p:spPr>
        <p:txBody>
          <a:bodyPr anchor="ctr">
            <a:normAutofit/>
          </a:bodyPr>
          <a:lstStyle>
            <a:lvl1pPr algn="l">
              <a:defRPr sz="13417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63921" y="14377194"/>
            <a:ext cx="35784473" cy="1597466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1916948" indent="0">
              <a:buFontTx/>
              <a:buNone/>
              <a:defRPr/>
            </a:lvl2pPr>
            <a:lvl3pPr marL="3833896" indent="0">
              <a:buFontTx/>
              <a:buNone/>
              <a:defRPr/>
            </a:lvl3pPr>
            <a:lvl4pPr marL="5750844" indent="0">
              <a:buFontTx/>
              <a:buNone/>
              <a:defRPr/>
            </a:lvl4pPr>
            <a:lvl5pPr marL="7667793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8883" y="18033620"/>
            <a:ext cx="35784473" cy="7064343"/>
          </a:xfrm>
        </p:spPr>
        <p:txBody>
          <a:bodyPr anchor="ctr">
            <a:normAutofit/>
          </a:bodyPr>
          <a:lstStyle>
            <a:lvl1pPr marL="0" indent="0" algn="l">
              <a:buNone/>
              <a:defRPr sz="8386">
                <a:solidFill>
                  <a:schemeClr val="bg2">
                    <a:lumMod val="7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29871" y="3405504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26411" y="11608257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 algn="r"/>
            <a:r>
              <a:rPr lang="en-US" sz="33542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22506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8879" y="14377194"/>
            <a:ext cx="35784473" cy="7116900"/>
          </a:xfrm>
        </p:spPr>
        <p:txBody>
          <a:bodyPr anchor="b">
            <a:normAutofit/>
          </a:bodyPr>
          <a:lstStyle>
            <a:lvl1pPr algn="l">
              <a:defRPr sz="13417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8876" y="21521687"/>
            <a:ext cx="35791139" cy="3607506"/>
          </a:xfrm>
        </p:spPr>
        <p:txBody>
          <a:bodyPr anchor="t">
            <a:normAutofit/>
          </a:bodyPr>
          <a:lstStyle>
            <a:lvl1pPr marL="0" indent="0" algn="l">
              <a:buNone/>
              <a:defRPr sz="8386">
                <a:solidFill>
                  <a:schemeClr val="bg2">
                    <a:lumMod val="7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16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909" y="2875439"/>
            <a:ext cx="38340506" cy="11501755"/>
          </a:xfrm>
        </p:spPr>
        <p:txBody>
          <a:bodyPr anchor="ctr">
            <a:normAutofit/>
          </a:bodyPr>
          <a:lstStyle>
            <a:lvl1pPr algn="l">
              <a:defRPr sz="13417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68881" y="16471652"/>
            <a:ext cx="35784477" cy="440190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0063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8877" y="20873556"/>
            <a:ext cx="35784477" cy="4259909"/>
          </a:xfrm>
        </p:spPr>
        <p:txBody>
          <a:bodyPr anchor="t">
            <a:normAutofit/>
          </a:bodyPr>
          <a:lstStyle>
            <a:lvl1pPr marL="0" indent="0" algn="l">
              <a:buNone/>
              <a:defRPr sz="7547">
                <a:solidFill>
                  <a:schemeClr val="bg2">
                    <a:lumMod val="7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29871" y="3405504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26411" y="11608257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 algn="r"/>
            <a:r>
              <a:rPr lang="en-US" sz="33542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6134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8884" y="2875439"/>
            <a:ext cx="42174557" cy="1150175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68879" y="16471652"/>
            <a:ext cx="35784473" cy="35144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0063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8877" y="19986071"/>
            <a:ext cx="35784477" cy="5147392"/>
          </a:xfrm>
        </p:spPr>
        <p:txBody>
          <a:bodyPr anchor="t">
            <a:normAutofit/>
          </a:bodyPr>
          <a:lstStyle>
            <a:lvl1pPr marL="0" indent="0" algn="l">
              <a:buNone/>
              <a:defRPr sz="7547">
                <a:solidFill>
                  <a:schemeClr val="bg2">
                    <a:lumMod val="7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49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5139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294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416822" y="2875439"/>
            <a:ext cx="8626614" cy="1916959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5538" y="2875439"/>
            <a:ext cx="32802433" cy="22258026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38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51120675" cy="28754388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483858" y="5315369"/>
            <a:ext cx="40152967" cy="18062477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6070584" y="5918654"/>
            <a:ext cx="38979515" cy="16917081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21534585" y="5315369"/>
            <a:ext cx="8051506" cy="30671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22013841" y="5315371"/>
            <a:ext cx="7092994" cy="2705608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8193" y="8768298"/>
            <a:ext cx="38024298" cy="10862769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30188" b="0" kern="1200" cap="all" spc="-419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49837" y="19631065"/>
            <a:ext cx="38033782" cy="19169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6708" spc="335" baseline="0">
                <a:solidFill>
                  <a:schemeClr val="tx1"/>
                </a:solidFill>
              </a:defRPr>
            </a:lvl1pPr>
            <a:lvl2pPr marL="1916948" indent="0" algn="ctr">
              <a:buNone/>
              <a:defRPr sz="6708"/>
            </a:lvl2pPr>
            <a:lvl3pPr marL="3833896" indent="0" algn="ctr">
              <a:buNone/>
              <a:defRPr sz="6708"/>
            </a:lvl3pPr>
            <a:lvl4pPr marL="5750844" indent="0" algn="ctr">
              <a:buNone/>
              <a:defRPr sz="6708"/>
            </a:lvl4pPr>
            <a:lvl5pPr marL="7667793" indent="0" algn="ctr">
              <a:buNone/>
              <a:defRPr sz="6708"/>
            </a:lvl5pPr>
            <a:lvl6pPr marL="9584741" indent="0" algn="ctr">
              <a:buNone/>
              <a:defRPr sz="6708"/>
            </a:lvl6pPr>
            <a:lvl7pPr marL="11501689" indent="0" algn="ctr">
              <a:buNone/>
              <a:defRPr sz="6708"/>
            </a:lvl7pPr>
            <a:lvl8pPr marL="13418637" indent="0" algn="ctr">
              <a:buNone/>
              <a:defRPr sz="6708"/>
            </a:lvl8pPr>
            <a:lvl9pPr marL="15335585" indent="0" algn="ctr">
              <a:buNone/>
              <a:defRPr sz="6708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22301395" y="5623649"/>
            <a:ext cx="6517886" cy="2210511"/>
          </a:xfrm>
        </p:spPr>
        <p:txBody>
          <a:bodyPr/>
          <a:lstStyle>
            <a:lvl1pPr algn="ctr">
              <a:defRPr sz="545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6096140" y="21849058"/>
            <a:ext cx="24761577" cy="95848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36088545" y="21853335"/>
            <a:ext cx="8855051" cy="95848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118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946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51120675" cy="28754388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5483858" y="5315369"/>
            <a:ext cx="40152967" cy="18062477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6070580" y="5918654"/>
            <a:ext cx="38979515" cy="16917081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21534585" y="5315369"/>
            <a:ext cx="8051506" cy="30671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22013841" y="5315371"/>
            <a:ext cx="7092994" cy="2705608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222" y="8781069"/>
            <a:ext cx="38033782" cy="10849989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30188" kern="1200" cap="all" spc="-419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6227" y="19631063"/>
            <a:ext cx="38033782" cy="1916959"/>
          </a:xfrm>
        </p:spPr>
        <p:txBody>
          <a:bodyPr anchor="t">
            <a:normAutofit/>
          </a:bodyPr>
          <a:lstStyle>
            <a:lvl1pPr marL="0" indent="0" algn="ctr">
              <a:buNone/>
              <a:defRPr sz="6708">
                <a:solidFill>
                  <a:schemeClr val="tx1"/>
                </a:solidFill>
                <a:effectLst/>
              </a:defRPr>
            </a:lvl1pPr>
            <a:lvl2pPr marL="1916948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314175" y="5637260"/>
            <a:ext cx="6517886" cy="2223673"/>
          </a:xfrm>
        </p:spPr>
        <p:txBody>
          <a:bodyPr/>
          <a:lstStyle>
            <a:lvl1pPr algn="ctr">
              <a:defRPr lang="en-US" sz="545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4702" y="21849058"/>
            <a:ext cx="24767967" cy="95848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78416" y="21849058"/>
            <a:ext cx="8856657" cy="958480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763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73059" y="8818013"/>
            <a:ext cx="19937063" cy="15719065"/>
          </a:xfrm>
        </p:spPr>
        <p:txBody>
          <a:bodyPr/>
          <a:lstStyle>
            <a:lvl1pPr>
              <a:defRPr sz="7547"/>
            </a:lvl1pPr>
            <a:lvl2pPr>
              <a:defRPr sz="6708"/>
            </a:lvl2pPr>
            <a:lvl3pPr>
              <a:defRPr sz="5870"/>
            </a:lvl3pPr>
            <a:lvl4pPr>
              <a:defRPr sz="5870"/>
            </a:lvl4pPr>
            <a:lvl5pPr>
              <a:defRPr sz="5870"/>
            </a:lvl5pPr>
            <a:lvl6pPr>
              <a:defRPr sz="5870"/>
            </a:lvl6pPr>
            <a:lvl7pPr>
              <a:defRPr sz="5870"/>
            </a:lvl7pPr>
            <a:lvl8pPr>
              <a:defRPr sz="5870"/>
            </a:lvl8pPr>
            <a:lvl9pPr>
              <a:defRPr sz="58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710553" y="8818013"/>
            <a:ext cx="19937063" cy="15719065"/>
          </a:xfrm>
        </p:spPr>
        <p:txBody>
          <a:bodyPr/>
          <a:lstStyle>
            <a:lvl1pPr>
              <a:defRPr sz="7547"/>
            </a:lvl1pPr>
            <a:lvl2pPr>
              <a:defRPr sz="6708"/>
            </a:lvl2pPr>
            <a:lvl3pPr>
              <a:defRPr sz="5870"/>
            </a:lvl3pPr>
            <a:lvl4pPr>
              <a:defRPr sz="5870"/>
            </a:lvl4pPr>
            <a:lvl5pPr>
              <a:defRPr sz="5870"/>
            </a:lvl5pPr>
            <a:lvl6pPr>
              <a:defRPr sz="5870"/>
            </a:lvl6pPr>
            <a:lvl7pPr>
              <a:defRPr sz="5870"/>
            </a:lvl7pPr>
            <a:lvl8pPr>
              <a:defRPr sz="5870"/>
            </a:lvl8pPr>
            <a:lvl9pPr>
              <a:defRPr sz="58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70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839" y="8697318"/>
            <a:ext cx="19937063" cy="268374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7966" b="0">
                <a:solidFill>
                  <a:schemeClr val="tx2"/>
                </a:solidFill>
                <a:latin typeface="+mn-lt"/>
              </a:defRPr>
            </a:lvl1pPr>
            <a:lvl2pPr marL="1916948" indent="0">
              <a:buNone/>
              <a:defRPr sz="796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5839" y="11554996"/>
            <a:ext cx="19937063" cy="13418714"/>
          </a:xfrm>
        </p:spPr>
        <p:txBody>
          <a:bodyPr/>
          <a:lstStyle>
            <a:lvl1pPr>
              <a:defRPr sz="7547"/>
            </a:lvl1pPr>
            <a:lvl2pPr>
              <a:defRPr sz="6708"/>
            </a:lvl2pPr>
            <a:lvl3pPr>
              <a:defRPr sz="5870"/>
            </a:lvl3pPr>
            <a:lvl4pPr>
              <a:defRPr sz="5870"/>
            </a:lvl4pPr>
            <a:lvl5pPr>
              <a:defRPr sz="5870"/>
            </a:lvl5pPr>
            <a:lvl6pPr>
              <a:defRPr sz="5870"/>
            </a:lvl6pPr>
            <a:lvl7pPr>
              <a:defRPr sz="5870"/>
            </a:lvl7pPr>
            <a:lvl8pPr>
              <a:defRPr sz="5870"/>
            </a:lvl8pPr>
            <a:lvl9pPr>
              <a:defRPr sz="58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723333" y="8697318"/>
            <a:ext cx="19937063" cy="268374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7966" b="0">
                <a:solidFill>
                  <a:schemeClr val="tx2"/>
                </a:solidFill>
              </a:defRPr>
            </a:lvl1pPr>
            <a:lvl2pPr marL="1916948" indent="0">
              <a:buNone/>
              <a:defRPr sz="796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723333" y="11557860"/>
            <a:ext cx="19937063" cy="13418714"/>
          </a:xfrm>
        </p:spPr>
        <p:txBody>
          <a:bodyPr/>
          <a:lstStyle>
            <a:lvl1pPr>
              <a:defRPr sz="7547"/>
            </a:lvl1pPr>
            <a:lvl2pPr>
              <a:defRPr sz="6708"/>
            </a:lvl2pPr>
            <a:lvl3pPr>
              <a:defRPr sz="5870"/>
            </a:lvl3pPr>
            <a:lvl4pPr>
              <a:defRPr sz="5870"/>
            </a:lvl4pPr>
            <a:lvl5pPr>
              <a:defRPr sz="5870"/>
            </a:lvl5pPr>
            <a:lvl6pPr>
              <a:defRPr sz="5870"/>
            </a:lvl6pPr>
            <a:lvl7pPr>
              <a:defRPr sz="5870"/>
            </a:lvl7pPr>
            <a:lvl8pPr>
              <a:defRPr sz="5870"/>
            </a:lvl8pPr>
            <a:lvl9pPr>
              <a:defRPr sz="58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052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253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415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29496" y="996819"/>
            <a:ext cx="35771692" cy="26760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37822197" y="996819"/>
            <a:ext cx="12268962" cy="26760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9514" y="2546688"/>
            <a:ext cx="10192185" cy="6901053"/>
          </a:xfrm>
        </p:spPr>
        <p:txBody>
          <a:bodyPr anchor="b">
            <a:normAutofit/>
          </a:bodyPr>
          <a:lstStyle>
            <a:lvl1pPr algn="l" defTabSz="38338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174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538" y="2555946"/>
            <a:ext cx="32589430" cy="22364524"/>
          </a:xfrm>
        </p:spPr>
        <p:txBody>
          <a:bodyPr/>
          <a:lstStyle>
            <a:lvl1pPr>
              <a:defRPr sz="7547"/>
            </a:lvl1pPr>
            <a:lvl2pPr>
              <a:defRPr sz="6708"/>
            </a:lvl2pPr>
            <a:lvl3pPr>
              <a:defRPr sz="5870"/>
            </a:lvl3pPr>
            <a:lvl4pPr>
              <a:defRPr sz="5870"/>
            </a:lvl4pPr>
            <a:lvl5pPr>
              <a:defRPr sz="5870"/>
            </a:lvl5pPr>
            <a:lvl6pPr>
              <a:defRPr sz="5870"/>
            </a:lvl6pPr>
            <a:lvl7pPr>
              <a:defRPr sz="5870"/>
            </a:lvl7pPr>
            <a:lvl8pPr>
              <a:defRPr sz="5870"/>
            </a:lvl8pPr>
            <a:lvl9pPr>
              <a:defRPr sz="58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979514" y="9584796"/>
            <a:ext cx="10192185" cy="146966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3354"/>
              </a:spcBef>
              <a:buNone/>
              <a:defRPr sz="5870">
                <a:solidFill>
                  <a:srgbClr val="FFFFFF"/>
                </a:solidFill>
              </a:defRPr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43580363" y="26091953"/>
            <a:ext cx="6134481" cy="115017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38397304" y="1571907"/>
            <a:ext cx="11118747" cy="25610575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450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250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7822197" y="996819"/>
            <a:ext cx="12268962" cy="26760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9515" y="2530386"/>
            <a:ext cx="10198575" cy="6901053"/>
          </a:xfrm>
        </p:spPr>
        <p:txBody>
          <a:bodyPr anchor="b">
            <a:noAutofit/>
          </a:bodyPr>
          <a:lstStyle>
            <a:lvl1pPr algn="l">
              <a:defRPr sz="1174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8509" y="996819"/>
            <a:ext cx="35771692" cy="26760750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13417"/>
            </a:lvl1pPr>
            <a:lvl2pPr marL="1916948" indent="0">
              <a:buNone/>
              <a:defRPr sz="11740"/>
            </a:lvl2pPr>
            <a:lvl3pPr marL="3833896" indent="0">
              <a:buNone/>
              <a:defRPr sz="10063"/>
            </a:lvl3pPr>
            <a:lvl4pPr marL="5750844" indent="0">
              <a:buNone/>
              <a:defRPr sz="8386"/>
            </a:lvl4pPr>
            <a:lvl5pPr marL="7667793" indent="0">
              <a:buNone/>
              <a:defRPr sz="8386"/>
            </a:lvl5pPr>
            <a:lvl6pPr marL="9584741" indent="0">
              <a:buNone/>
              <a:defRPr sz="8386"/>
            </a:lvl6pPr>
            <a:lvl7pPr marL="11501689" indent="0">
              <a:buNone/>
              <a:defRPr sz="8386"/>
            </a:lvl7pPr>
            <a:lvl8pPr marL="13418637" indent="0">
              <a:buNone/>
              <a:defRPr sz="8386"/>
            </a:lvl8pPr>
            <a:lvl9pPr marL="15335585" indent="0">
              <a:buNone/>
              <a:defRPr sz="838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979515" y="9584796"/>
            <a:ext cx="10198575" cy="1468390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354"/>
              </a:spcBef>
              <a:buNone/>
              <a:defRPr sz="5870">
                <a:solidFill>
                  <a:srgbClr val="FFFFFF"/>
                </a:solidFill>
              </a:defRPr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3833896" rtl="0" eaLnBrk="1" latinLnBrk="0" hangingPunct="1">
              <a:defRPr lang="en-US" sz="4193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593156" y="26108984"/>
            <a:ext cx="6134481" cy="115017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38397304" y="1571907"/>
            <a:ext cx="11118747" cy="25610575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34141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197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701498" y="3194932"/>
            <a:ext cx="9904631" cy="2204503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14547" y="3194932"/>
            <a:ext cx="33867447" cy="2204503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38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817325" y="2"/>
            <a:ext cx="16303348" cy="28754384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8373" y="2875439"/>
            <a:ext cx="13419177" cy="7284445"/>
          </a:xfrm>
        </p:spPr>
        <p:txBody>
          <a:bodyPr anchor="b">
            <a:normAutofit/>
          </a:bodyPr>
          <a:lstStyle>
            <a:lvl1pPr>
              <a:defRPr sz="13417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546" y="2875439"/>
            <a:ext cx="28141932" cy="21048212"/>
          </a:xfrm>
        </p:spPr>
        <p:txBody>
          <a:bodyPr/>
          <a:lstStyle>
            <a:lvl1pPr>
              <a:defRPr sz="8386"/>
            </a:lvl1pPr>
            <a:lvl2pPr>
              <a:defRPr sz="7547"/>
            </a:lvl2pPr>
            <a:lvl3pPr>
              <a:defRPr sz="6708"/>
            </a:lvl3pPr>
            <a:lvl4pPr>
              <a:defRPr sz="6708"/>
            </a:lvl4pPr>
            <a:lvl5pPr>
              <a:defRPr sz="6708"/>
            </a:lvl5pPr>
            <a:lvl6pPr>
              <a:defRPr sz="6708"/>
            </a:lvl6pPr>
            <a:lvl7pPr>
              <a:defRPr sz="6708"/>
            </a:lvl7pPr>
            <a:lvl8pPr>
              <a:defRPr sz="6708"/>
            </a:lvl8pPr>
            <a:lvl9pPr>
              <a:defRPr sz="67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8373" y="10159884"/>
            <a:ext cx="13419177" cy="138021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193"/>
              </a:spcBef>
              <a:buNone/>
              <a:defRPr sz="5870">
                <a:solidFill>
                  <a:schemeClr val="accent1">
                    <a:lumMod val="75000"/>
                  </a:schemeClr>
                </a:solidFill>
              </a:defRPr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7807077" y="26119957"/>
            <a:ext cx="1917025" cy="1916959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00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817325" y="2"/>
            <a:ext cx="16303348" cy="28754384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8373" y="2875439"/>
            <a:ext cx="13419177" cy="7284445"/>
          </a:xfrm>
        </p:spPr>
        <p:txBody>
          <a:bodyPr anchor="b">
            <a:normAutofit/>
          </a:bodyPr>
          <a:lstStyle>
            <a:lvl1pPr>
              <a:defRPr sz="13417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34817322" cy="28754388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13417"/>
            </a:lvl1pPr>
            <a:lvl2pPr marL="1916948" indent="0">
              <a:buNone/>
              <a:defRPr sz="11740"/>
            </a:lvl2pPr>
            <a:lvl3pPr marL="3833896" indent="0">
              <a:buNone/>
              <a:defRPr sz="10063"/>
            </a:lvl3pPr>
            <a:lvl4pPr marL="5750844" indent="0">
              <a:buNone/>
              <a:defRPr sz="8386"/>
            </a:lvl4pPr>
            <a:lvl5pPr marL="7667793" indent="0">
              <a:buNone/>
              <a:defRPr sz="8386"/>
            </a:lvl5pPr>
            <a:lvl6pPr marL="9584741" indent="0">
              <a:buNone/>
              <a:defRPr sz="8386"/>
            </a:lvl6pPr>
            <a:lvl7pPr marL="11501689" indent="0">
              <a:buNone/>
              <a:defRPr sz="8386"/>
            </a:lvl7pPr>
            <a:lvl8pPr marL="13418637" indent="0">
              <a:buNone/>
              <a:defRPr sz="8386"/>
            </a:lvl8pPr>
            <a:lvl9pPr marL="15335585" indent="0">
              <a:buNone/>
              <a:defRPr sz="838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8373" y="10159884"/>
            <a:ext cx="13419177" cy="138021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193"/>
              </a:spcBef>
              <a:buNone/>
              <a:defRPr sz="5870">
                <a:solidFill>
                  <a:schemeClr val="accent1">
                    <a:lumMod val="75000"/>
                  </a:schemeClr>
                </a:solidFill>
              </a:defRPr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7807077" y="26119957"/>
            <a:ext cx="1917025" cy="1916959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19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5839" y="2031977"/>
            <a:ext cx="42174557" cy="674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839" y="8894690"/>
            <a:ext cx="42174557" cy="1698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394581" y="26300682"/>
            <a:ext cx="13725901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612">
                <a:solidFill>
                  <a:schemeClr val="tx2"/>
                </a:solidFill>
              </a:defRPr>
            </a:lvl1pPr>
          </a:lstStyle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62520" y="26300682"/>
            <a:ext cx="26531630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612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807077" y="26119957"/>
            <a:ext cx="1917025" cy="1916959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27206" y="26300682"/>
            <a:ext cx="2683835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870" b="1">
                <a:solidFill>
                  <a:srgbClr val="FFFFFF"/>
                </a:solidFill>
                <a:latin typeface="+mj-lt"/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37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3833896" rtl="0" eaLnBrk="1" latinLnBrk="0" hangingPunct="1">
        <a:lnSpc>
          <a:spcPct val="90000"/>
        </a:lnSpc>
        <a:spcBef>
          <a:spcPct val="0"/>
        </a:spcBef>
        <a:buNone/>
        <a:defRPr sz="22641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766779" indent="-766779" algn="l" defTabSz="3833896" rtl="0" eaLnBrk="1" latinLnBrk="0" hangingPunct="1">
        <a:lnSpc>
          <a:spcPct val="90000"/>
        </a:lnSpc>
        <a:spcBef>
          <a:spcPts val="5031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8386" kern="1200">
          <a:solidFill>
            <a:schemeClr val="tx1"/>
          </a:solidFill>
          <a:latin typeface="+mn-lt"/>
          <a:ea typeface="+mn-ea"/>
          <a:cs typeface="+mn-cs"/>
        </a:defRPr>
      </a:lvl1pPr>
      <a:lvl2pPr marL="1916948" indent="-766779" algn="l" defTabSz="3833896" rtl="0" eaLnBrk="1" latinLnBrk="0" hangingPunct="1">
        <a:lnSpc>
          <a:spcPct val="90000"/>
        </a:lnSpc>
        <a:spcBef>
          <a:spcPts val="1677"/>
        </a:spcBef>
        <a:spcAft>
          <a:spcPts val="83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7547" kern="1200">
          <a:solidFill>
            <a:schemeClr val="tx1"/>
          </a:solidFill>
          <a:latin typeface="+mn-lt"/>
          <a:ea typeface="+mn-ea"/>
          <a:cs typeface="+mn-cs"/>
        </a:defRPr>
      </a:lvl2pPr>
      <a:lvl3pPr marL="3067117" indent="-766779" algn="l" defTabSz="3833896" rtl="0" eaLnBrk="1" latinLnBrk="0" hangingPunct="1">
        <a:lnSpc>
          <a:spcPct val="90000"/>
        </a:lnSpc>
        <a:spcBef>
          <a:spcPts val="1677"/>
        </a:spcBef>
        <a:spcAft>
          <a:spcPts val="83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6708" kern="1200">
          <a:solidFill>
            <a:schemeClr val="tx1"/>
          </a:solidFill>
          <a:latin typeface="+mn-lt"/>
          <a:ea typeface="+mn-ea"/>
          <a:cs typeface="+mn-cs"/>
        </a:defRPr>
      </a:lvl3pPr>
      <a:lvl4pPr marL="4217286" indent="-766779" algn="l" defTabSz="3833896" rtl="0" eaLnBrk="1" latinLnBrk="0" hangingPunct="1">
        <a:lnSpc>
          <a:spcPct val="90000"/>
        </a:lnSpc>
        <a:spcBef>
          <a:spcPts val="1677"/>
        </a:spcBef>
        <a:spcAft>
          <a:spcPts val="83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6708" kern="1200">
          <a:solidFill>
            <a:schemeClr val="tx1"/>
          </a:solidFill>
          <a:latin typeface="+mn-lt"/>
          <a:ea typeface="+mn-ea"/>
          <a:cs typeface="+mn-cs"/>
        </a:defRPr>
      </a:lvl4pPr>
      <a:lvl5pPr marL="5367455" indent="-766779" algn="l" defTabSz="3833896" rtl="0" eaLnBrk="1" latinLnBrk="0" hangingPunct="1">
        <a:lnSpc>
          <a:spcPct val="90000"/>
        </a:lnSpc>
        <a:spcBef>
          <a:spcPts val="1677"/>
        </a:spcBef>
        <a:spcAft>
          <a:spcPts val="83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6708" kern="1200">
          <a:solidFill>
            <a:schemeClr val="tx1"/>
          </a:solidFill>
          <a:latin typeface="+mn-lt"/>
          <a:ea typeface="+mn-ea"/>
          <a:cs typeface="+mn-cs"/>
        </a:defRPr>
      </a:lvl5pPr>
      <a:lvl6pPr marL="6708480" indent="-958474" algn="l" defTabSz="3833896" rtl="0" eaLnBrk="1" latinLnBrk="0" hangingPunct="1">
        <a:lnSpc>
          <a:spcPct val="90000"/>
        </a:lnSpc>
        <a:spcBef>
          <a:spcPts val="1677"/>
        </a:spcBef>
        <a:spcAft>
          <a:spcPts val="83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6708" kern="1200">
          <a:solidFill>
            <a:schemeClr val="tx1"/>
          </a:solidFill>
          <a:latin typeface="+mn-lt"/>
          <a:ea typeface="+mn-ea"/>
          <a:cs typeface="+mn-cs"/>
        </a:defRPr>
      </a:lvl6pPr>
      <a:lvl7pPr marL="7966320" indent="-958474" algn="l" defTabSz="3833896" rtl="0" eaLnBrk="1" latinLnBrk="0" hangingPunct="1">
        <a:lnSpc>
          <a:spcPct val="90000"/>
        </a:lnSpc>
        <a:spcBef>
          <a:spcPts val="1677"/>
        </a:spcBef>
        <a:spcAft>
          <a:spcPts val="83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6708" kern="1200">
          <a:solidFill>
            <a:schemeClr val="tx1"/>
          </a:solidFill>
          <a:latin typeface="+mn-lt"/>
          <a:ea typeface="+mn-ea"/>
          <a:cs typeface="+mn-cs"/>
        </a:defRPr>
      </a:lvl7pPr>
      <a:lvl8pPr marL="9224160" indent="-958474" algn="l" defTabSz="3833896" rtl="0" eaLnBrk="1" latinLnBrk="0" hangingPunct="1">
        <a:lnSpc>
          <a:spcPct val="90000"/>
        </a:lnSpc>
        <a:spcBef>
          <a:spcPts val="1677"/>
        </a:spcBef>
        <a:spcAft>
          <a:spcPts val="83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6708" kern="1200">
          <a:solidFill>
            <a:schemeClr val="tx1"/>
          </a:solidFill>
          <a:latin typeface="+mn-lt"/>
          <a:ea typeface="+mn-ea"/>
          <a:cs typeface="+mn-cs"/>
        </a:defRPr>
      </a:lvl8pPr>
      <a:lvl9pPr marL="10482000" indent="-958474" algn="l" defTabSz="3833896" rtl="0" eaLnBrk="1" latinLnBrk="0" hangingPunct="1">
        <a:lnSpc>
          <a:spcPct val="90000"/>
        </a:lnSpc>
        <a:spcBef>
          <a:spcPts val="1677"/>
        </a:spcBef>
        <a:spcAft>
          <a:spcPts val="83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67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1pPr>
      <a:lvl2pPr marL="1916948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2pPr>
      <a:lvl3pPr marL="3833896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3pPr>
      <a:lvl4pPr marL="5750844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4pPr>
      <a:lvl5pPr marL="7667793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5pPr>
      <a:lvl6pPr marL="9584741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6pPr>
      <a:lvl7pPr marL="11501689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7pPr>
      <a:lvl8pPr marL="13418637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8pPr>
      <a:lvl9pPr marL="15335585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" y="958479"/>
            <a:ext cx="11956317" cy="27834600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114137" y="658"/>
            <a:ext cx="9881460" cy="2873382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766810" cy="28754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72051" y="2616783"/>
            <a:ext cx="37366425" cy="53705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6485" y="8945810"/>
            <a:ext cx="37381994" cy="16294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445917" y="25703844"/>
            <a:ext cx="4806329" cy="1553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56487" y="25726366"/>
            <a:ext cx="31950418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2229873" y="3303033"/>
            <a:ext cx="3269539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86">
                <a:solidFill>
                  <a:srgbClr val="FEFFFF"/>
                </a:solidFill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2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  <p:sldLayoutId id="2147484122" r:id="rId13"/>
    <p:sldLayoutId id="2147484123" r:id="rId14"/>
    <p:sldLayoutId id="2147484124" r:id="rId15"/>
    <p:sldLayoutId id="2147484125" r:id="rId16"/>
  </p:sldLayoutIdLst>
  <p:txStyles>
    <p:titleStyle>
      <a:lvl1pPr algn="l" defTabSz="1916948" rtl="0" eaLnBrk="1" latinLnBrk="0" hangingPunct="1">
        <a:spcBef>
          <a:spcPct val="0"/>
        </a:spcBef>
        <a:buNone/>
        <a:defRPr sz="15094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437711" indent="-1437711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754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115041" indent="-1198093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670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792370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8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709319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626267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543215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460163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377111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294059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1pPr>
      <a:lvl2pPr marL="1916948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2pPr>
      <a:lvl3pPr marL="3833896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3pPr>
      <a:lvl4pPr marL="5750844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4pPr>
      <a:lvl5pPr marL="7667793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5pPr>
      <a:lvl6pPr marL="9584741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6pPr>
      <a:lvl7pPr marL="11501689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7pPr>
      <a:lvl8pPr marL="13418637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8pPr>
      <a:lvl9pPr marL="15335585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1514" y="2555946"/>
            <a:ext cx="43413001" cy="40689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514" y="7263856"/>
            <a:ext cx="43413001" cy="1701762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196700" y="24667540"/>
            <a:ext cx="11502152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193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1516" y="24667540"/>
            <a:ext cx="27979114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193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84921" y="24667540"/>
            <a:ext cx="3159591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193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00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  <p:sldLayoutId id="2147484157" r:id="rId13"/>
    <p:sldLayoutId id="2147484158" r:id="rId14"/>
    <p:sldLayoutId id="2147484159" r:id="rId15"/>
    <p:sldLayoutId id="2147484160" r:id="rId16"/>
    <p:sldLayoutId id="2147484161" r:id="rId17"/>
  </p:sldLayoutIdLst>
  <p:txStyles>
    <p:titleStyle>
      <a:lvl1pPr algn="ctr" defTabSz="1916948" rtl="0" eaLnBrk="1" latinLnBrk="0" hangingPunct="1">
        <a:spcBef>
          <a:spcPct val="0"/>
        </a:spcBef>
        <a:buNone/>
        <a:defRPr sz="1677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437711" indent="-1282997" algn="l" defTabSz="1916948" rtl="0" eaLnBrk="1" latinLnBrk="0" hangingPunct="1">
        <a:spcBef>
          <a:spcPct val="20000"/>
        </a:spcBef>
        <a:spcAft>
          <a:spcPts val="2516"/>
        </a:spcAft>
        <a:buClr>
          <a:schemeClr val="tx2"/>
        </a:buClr>
        <a:buSzPct val="70000"/>
        <a:buFont typeface="Wingdings 2" charset="2"/>
        <a:buChar char=""/>
        <a:defRPr sz="838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3018816" indent="-1132056" algn="l" defTabSz="1916948" rtl="0" eaLnBrk="1" latinLnBrk="0" hangingPunct="1">
        <a:spcBef>
          <a:spcPct val="20000"/>
        </a:spcBef>
        <a:spcAft>
          <a:spcPts val="2516"/>
        </a:spcAft>
        <a:buClr>
          <a:schemeClr val="tx2"/>
        </a:buClr>
        <a:buSzPct val="70000"/>
        <a:buFont typeface="Wingdings 2" charset="2"/>
        <a:buChar char=""/>
        <a:defRPr sz="7547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4301813" indent="-905645" algn="l" defTabSz="1916948" rtl="0" eaLnBrk="1" latinLnBrk="0" hangingPunct="1">
        <a:spcBef>
          <a:spcPct val="20000"/>
        </a:spcBef>
        <a:spcAft>
          <a:spcPts val="2516"/>
        </a:spcAft>
        <a:buClr>
          <a:schemeClr val="tx2"/>
        </a:buClr>
        <a:buSzPct val="70000"/>
        <a:buFont typeface="Wingdings 2" charset="2"/>
        <a:buChar char=""/>
        <a:defRPr sz="6708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5811221" indent="-905645" algn="l" defTabSz="1916948" rtl="0" eaLnBrk="1" latinLnBrk="0" hangingPunct="1">
        <a:spcBef>
          <a:spcPct val="20000"/>
        </a:spcBef>
        <a:spcAft>
          <a:spcPts val="2516"/>
        </a:spcAft>
        <a:buClr>
          <a:schemeClr val="tx2"/>
        </a:buClr>
        <a:buSzPct val="70000"/>
        <a:buFont typeface="Wingdings 2" charset="2"/>
        <a:buChar char=""/>
        <a:defRPr sz="587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7018747" indent="-905645" algn="l" defTabSz="1916948" rtl="0" eaLnBrk="1" latinLnBrk="0" hangingPunct="1">
        <a:spcBef>
          <a:spcPct val="20000"/>
        </a:spcBef>
        <a:spcAft>
          <a:spcPts val="2516"/>
        </a:spcAft>
        <a:buClr>
          <a:schemeClr val="tx2"/>
        </a:buClr>
        <a:buSzPct val="70000"/>
        <a:buFont typeface="Wingdings 2" charset="2"/>
        <a:buChar char=""/>
        <a:defRPr sz="587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8446815" indent="-958474" algn="l" defTabSz="1916948" rtl="0" eaLnBrk="1" latinLnBrk="0" hangingPunct="1">
        <a:spcBef>
          <a:spcPct val="20000"/>
        </a:spcBef>
        <a:spcAft>
          <a:spcPts val="2516"/>
        </a:spcAft>
        <a:buClr>
          <a:schemeClr val="tx2"/>
        </a:buClr>
        <a:buSzPct val="70000"/>
        <a:buFont typeface="Wingdings 2" charset="2"/>
        <a:buChar char=""/>
        <a:defRPr sz="587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0070267" indent="-958474" algn="l" defTabSz="1916948" rtl="0" eaLnBrk="1" latinLnBrk="0" hangingPunct="1">
        <a:spcBef>
          <a:spcPct val="20000"/>
        </a:spcBef>
        <a:spcAft>
          <a:spcPts val="2516"/>
        </a:spcAft>
        <a:buClr>
          <a:schemeClr val="tx2"/>
        </a:buClr>
        <a:buSzPct val="70000"/>
        <a:buFont typeface="Wingdings 2" charset="2"/>
        <a:buChar char=""/>
        <a:defRPr sz="587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11693719" indent="-958474" algn="l" defTabSz="1916948" rtl="0" eaLnBrk="1" latinLnBrk="0" hangingPunct="1">
        <a:spcBef>
          <a:spcPct val="20000"/>
        </a:spcBef>
        <a:spcAft>
          <a:spcPts val="2516"/>
        </a:spcAft>
        <a:buClr>
          <a:schemeClr val="tx2"/>
        </a:buClr>
        <a:buSzPct val="70000"/>
        <a:buFont typeface="Wingdings 2" charset="2"/>
        <a:buChar char=""/>
        <a:defRPr sz="587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13023675" indent="-958474" algn="l" defTabSz="1916948" rtl="0" eaLnBrk="1" latinLnBrk="0" hangingPunct="1">
        <a:spcBef>
          <a:spcPct val="20000"/>
        </a:spcBef>
        <a:spcAft>
          <a:spcPts val="2516"/>
        </a:spcAft>
        <a:buClr>
          <a:schemeClr val="tx2"/>
        </a:buClr>
        <a:buSzPct val="70000"/>
        <a:buFont typeface="Wingdings 2" charset="2"/>
        <a:buChar char=""/>
        <a:defRPr sz="587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1pPr>
      <a:lvl2pPr marL="1916948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2pPr>
      <a:lvl3pPr marL="3833896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3pPr>
      <a:lvl4pPr marL="5750844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4pPr>
      <a:lvl5pPr marL="7667793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5pPr>
      <a:lvl6pPr marL="9584741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6pPr>
      <a:lvl7pPr marL="11501689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7pPr>
      <a:lvl8pPr marL="13418637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8pPr>
      <a:lvl9pPr marL="15335585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604534" y="12424736"/>
            <a:ext cx="12502837" cy="13454215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8879" y="18814596"/>
            <a:ext cx="35784473" cy="6318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8879" y="2875441"/>
            <a:ext cx="35784473" cy="15158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528890" y="25878951"/>
            <a:ext cx="6709589" cy="153090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19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8879" y="25878951"/>
            <a:ext cx="31630918" cy="153090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419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52576" y="23389567"/>
            <a:ext cx="4789398" cy="28088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41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616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</p:sldLayoutIdLst>
  <p:txStyles>
    <p:titleStyle>
      <a:lvl1pPr algn="l" defTabSz="1916948" rtl="0" eaLnBrk="1" latinLnBrk="0" hangingPunct="1">
        <a:spcBef>
          <a:spcPct val="0"/>
        </a:spcBef>
        <a:buNone/>
        <a:defRPr sz="15094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198093" indent="-1198093" algn="l" defTabSz="1916948" rtl="0" eaLnBrk="1" latinLnBrk="0" hangingPunct="1">
        <a:spcBef>
          <a:spcPct val="20000"/>
        </a:spcBef>
        <a:spcAft>
          <a:spcPts val="251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8386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3115041" indent="-1198093" algn="l" defTabSz="1916948" rtl="0" eaLnBrk="1" latinLnBrk="0" hangingPunct="1">
        <a:spcBef>
          <a:spcPct val="20000"/>
        </a:spcBef>
        <a:spcAft>
          <a:spcPts val="251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754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5031989" indent="-1198093" algn="l" defTabSz="1916948" rtl="0" eaLnBrk="1" latinLnBrk="0" hangingPunct="1">
        <a:spcBef>
          <a:spcPct val="20000"/>
        </a:spcBef>
        <a:spcAft>
          <a:spcPts val="251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6708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6469700" indent="-718856" algn="l" defTabSz="1916948" rtl="0" eaLnBrk="1" latinLnBrk="0" hangingPunct="1">
        <a:spcBef>
          <a:spcPct val="20000"/>
        </a:spcBef>
        <a:spcAft>
          <a:spcPts val="251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587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8386648" indent="-718856" algn="l" defTabSz="1916948" rtl="0" eaLnBrk="1" latinLnBrk="0" hangingPunct="1">
        <a:spcBef>
          <a:spcPct val="20000"/>
        </a:spcBef>
        <a:spcAft>
          <a:spcPts val="251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587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0543215" indent="-958474" algn="l" defTabSz="1916948" rtl="0" eaLnBrk="1" latinLnBrk="0" hangingPunct="1">
        <a:spcBef>
          <a:spcPct val="20000"/>
        </a:spcBef>
        <a:spcAft>
          <a:spcPts val="251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587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12460163" indent="-958474" algn="l" defTabSz="1916948" rtl="0" eaLnBrk="1" latinLnBrk="0" hangingPunct="1">
        <a:spcBef>
          <a:spcPct val="20000"/>
        </a:spcBef>
        <a:spcAft>
          <a:spcPts val="251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587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14377111" indent="-958474" algn="l" defTabSz="1916948" rtl="0" eaLnBrk="1" latinLnBrk="0" hangingPunct="1">
        <a:spcBef>
          <a:spcPct val="20000"/>
        </a:spcBef>
        <a:spcAft>
          <a:spcPts val="251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587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16294059" indent="-958474" algn="l" defTabSz="1916948" rtl="0" eaLnBrk="1" latinLnBrk="0" hangingPunct="1">
        <a:spcBef>
          <a:spcPct val="20000"/>
        </a:spcBef>
        <a:spcAft>
          <a:spcPts val="251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587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1pPr>
      <a:lvl2pPr marL="1916948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2pPr>
      <a:lvl3pPr marL="3833896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3pPr>
      <a:lvl4pPr marL="5750844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4pPr>
      <a:lvl5pPr marL="7667793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5pPr>
      <a:lvl6pPr marL="9584741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6pPr>
      <a:lvl7pPr marL="11501689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7pPr>
      <a:lvl8pPr marL="13418637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8pPr>
      <a:lvl9pPr marL="15335585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4073" y="996819"/>
            <a:ext cx="49152529" cy="2676075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3059" y="2694283"/>
            <a:ext cx="42174557" cy="5750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3059" y="8818012"/>
            <a:ext cx="42174557" cy="1648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0215" y="26446959"/>
            <a:ext cx="11502152" cy="11501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19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360F1D7-9643-4A35-88D4-ACA6BE6496A9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33293" y="26446959"/>
            <a:ext cx="21854089" cy="11501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419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99880" y="26446959"/>
            <a:ext cx="6134481" cy="11501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19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defTabSz="3833896" rtl="0" eaLnBrk="1" latinLnBrk="0" hangingPunct="1">
        <a:lnSpc>
          <a:spcPct val="90000"/>
        </a:lnSpc>
        <a:spcBef>
          <a:spcPct val="0"/>
        </a:spcBef>
        <a:buNone/>
        <a:defRPr lang="en-US" sz="20125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766779" indent="-766779" algn="l" defTabSz="3833896" rtl="0" eaLnBrk="1" latinLnBrk="0" hangingPunct="1">
        <a:lnSpc>
          <a:spcPct val="100000"/>
        </a:lnSpc>
        <a:spcBef>
          <a:spcPts val="3774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7547" kern="1200">
          <a:solidFill>
            <a:schemeClr val="tx1"/>
          </a:solidFill>
          <a:latin typeface="+mn-lt"/>
          <a:ea typeface="+mn-ea"/>
          <a:cs typeface="+mn-cs"/>
        </a:defRPr>
      </a:lvl1pPr>
      <a:lvl2pPr marL="1916948" indent="-766779" algn="l" defTabSz="3833896" rtl="0" eaLnBrk="1" latinLnBrk="0" hangingPunct="1">
        <a:lnSpc>
          <a:spcPct val="100000"/>
        </a:lnSpc>
        <a:spcBef>
          <a:spcPts val="209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6708" kern="1200">
          <a:solidFill>
            <a:schemeClr val="tx1"/>
          </a:solidFill>
          <a:latin typeface="+mn-lt"/>
          <a:ea typeface="+mn-ea"/>
          <a:cs typeface="+mn-cs"/>
        </a:defRPr>
      </a:lvl2pPr>
      <a:lvl3pPr marL="3067117" indent="-766779" algn="l" defTabSz="3833896" rtl="0" eaLnBrk="1" latinLnBrk="0" hangingPunct="1">
        <a:lnSpc>
          <a:spcPct val="100000"/>
        </a:lnSpc>
        <a:spcBef>
          <a:spcPts val="209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5870" kern="1200">
          <a:solidFill>
            <a:schemeClr val="tx1"/>
          </a:solidFill>
          <a:latin typeface="+mn-lt"/>
          <a:ea typeface="+mn-ea"/>
          <a:cs typeface="+mn-cs"/>
        </a:defRPr>
      </a:lvl3pPr>
      <a:lvl4pPr marL="4217286" indent="-766779" algn="l" defTabSz="3833896" rtl="0" eaLnBrk="1" latinLnBrk="0" hangingPunct="1">
        <a:lnSpc>
          <a:spcPct val="100000"/>
        </a:lnSpc>
        <a:spcBef>
          <a:spcPts val="209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5870" kern="1200">
          <a:solidFill>
            <a:schemeClr val="tx1"/>
          </a:solidFill>
          <a:latin typeface="+mn-lt"/>
          <a:ea typeface="+mn-ea"/>
          <a:cs typeface="+mn-cs"/>
        </a:defRPr>
      </a:lvl4pPr>
      <a:lvl5pPr marL="5367455" indent="-766779" algn="l" defTabSz="3833896" rtl="0" eaLnBrk="1" latinLnBrk="0" hangingPunct="1">
        <a:lnSpc>
          <a:spcPct val="100000"/>
        </a:lnSpc>
        <a:spcBef>
          <a:spcPts val="209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5870" kern="1200">
          <a:solidFill>
            <a:schemeClr val="tx1"/>
          </a:solidFill>
          <a:latin typeface="+mn-lt"/>
          <a:ea typeface="+mn-ea"/>
          <a:cs typeface="+mn-cs"/>
        </a:defRPr>
      </a:lvl5pPr>
      <a:lvl6pPr marL="6708480" indent="-958474" algn="l" defTabSz="3833896" rtl="0" eaLnBrk="1" latinLnBrk="0" hangingPunct="1">
        <a:lnSpc>
          <a:spcPct val="100000"/>
        </a:lnSpc>
        <a:spcBef>
          <a:spcPts val="209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5870" kern="1200">
          <a:solidFill>
            <a:schemeClr val="tx1"/>
          </a:solidFill>
          <a:latin typeface="+mn-lt"/>
          <a:ea typeface="+mn-ea"/>
          <a:cs typeface="+mn-cs"/>
        </a:defRPr>
      </a:lvl6pPr>
      <a:lvl7pPr marL="7966320" indent="-958474" algn="l" defTabSz="3833896" rtl="0" eaLnBrk="1" latinLnBrk="0" hangingPunct="1">
        <a:lnSpc>
          <a:spcPct val="100000"/>
        </a:lnSpc>
        <a:spcBef>
          <a:spcPts val="209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5870" kern="1200">
          <a:solidFill>
            <a:schemeClr val="tx1"/>
          </a:solidFill>
          <a:latin typeface="+mn-lt"/>
          <a:ea typeface="+mn-ea"/>
          <a:cs typeface="+mn-cs"/>
        </a:defRPr>
      </a:lvl7pPr>
      <a:lvl8pPr marL="9224160" indent="-958474" algn="l" defTabSz="3833896" rtl="0" eaLnBrk="1" latinLnBrk="0" hangingPunct="1">
        <a:lnSpc>
          <a:spcPct val="100000"/>
        </a:lnSpc>
        <a:spcBef>
          <a:spcPts val="209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5870" kern="1200">
          <a:solidFill>
            <a:schemeClr val="tx1"/>
          </a:solidFill>
          <a:latin typeface="+mn-lt"/>
          <a:ea typeface="+mn-ea"/>
          <a:cs typeface="+mn-cs"/>
        </a:defRPr>
      </a:lvl8pPr>
      <a:lvl9pPr marL="10482000" indent="-958474" algn="l" defTabSz="3833896" rtl="0" eaLnBrk="1" latinLnBrk="0" hangingPunct="1">
        <a:lnSpc>
          <a:spcPct val="100000"/>
        </a:lnSpc>
        <a:spcBef>
          <a:spcPts val="2096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58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1pPr>
      <a:lvl2pPr marL="1916948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2pPr>
      <a:lvl3pPr marL="3833896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3pPr>
      <a:lvl4pPr marL="5750844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4pPr>
      <a:lvl5pPr marL="7667793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5pPr>
      <a:lvl6pPr marL="9584741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6pPr>
      <a:lvl7pPr marL="11501689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7pPr>
      <a:lvl8pPr marL="13418637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8pPr>
      <a:lvl9pPr marL="15335585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 b="8316"/>
          <a:stretch/>
        </p:blipFill>
        <p:spPr>
          <a:xfrm>
            <a:off x="-1" y="-1"/>
            <a:ext cx="51120676" cy="2885409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9496118" y="9892257"/>
            <a:ext cx="34156527" cy="28623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“</a:t>
            </a:r>
            <a:r>
              <a:rPr lang="en-US" sz="9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</a:t>
            </a:r>
            <a:r>
              <a:rPr lang="en-US" sz="9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9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mulkini</a:t>
            </a:r>
            <a:r>
              <a:rPr lang="en-US" sz="9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9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boshqarish</a:t>
            </a:r>
            <a:r>
              <a:rPr lang="en-US" sz="9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9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to‘g‘risida”gi</a:t>
            </a:r>
            <a:r>
              <a:rPr lang="en-US" sz="9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9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qonun</a:t>
            </a:r>
            <a:r>
              <a:rPr lang="en-US" sz="9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en-US" sz="9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MAZMUN-MOHIYATI VA AHAMIYATI</a:t>
            </a:r>
          </a:p>
        </p:txBody>
      </p:sp>
      <p:pic>
        <p:nvPicPr>
          <p:cNvPr id="6" name="Picture 2" descr="C:\Documents and Settings\Turaev\Рабочий стол\лого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082" y="1194445"/>
            <a:ext cx="3325469" cy="335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19955474" y="4572100"/>
            <a:ext cx="105966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O‘zbekiston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Respublikasi</a:t>
            </a:r>
            <a:endParaRPr lang="en-US" sz="5000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ADLIYA VAZIRLIGI </a:t>
            </a:r>
            <a:endParaRPr lang="ru-RU" sz="5000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40267975" y="27448149"/>
            <a:ext cx="10586734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O‘RQ–821-son, 09.03.2023-y.</a:t>
            </a:r>
            <a:endParaRPr lang="ru-RU" sz="6000" b="1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7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337" y="0"/>
            <a:ext cx="27201002" cy="181396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686343" y="4537730"/>
            <a:ext cx="1932258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endParaRPr lang="ru-RU" sz="6000" b="1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 flipH="1">
            <a:off x="0" y="13411200"/>
            <a:ext cx="51162544" cy="15343188"/>
          </a:xfrm>
          <a:prstGeom prst="snip1Rect">
            <a:avLst>
              <a:gd name="adj" fmla="val 46217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6891337" y="17533432"/>
            <a:ext cx="288714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QONUN DAVLAT MULKINI BOSHQARISH SOHASIDAGI MUNOSABATLARNI TARTIBGA SOLADI</a:t>
            </a:r>
            <a:endParaRPr lang="ru-RU" sz="9000" b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0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252400" cy="286893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4B19E72-2BDD-4E8A-9833-AF02C813AEB0}"/>
              </a:ext>
            </a:extLst>
          </p:cNvPr>
          <p:cNvSpPr/>
          <p:nvPr/>
        </p:nvSpPr>
        <p:spPr>
          <a:xfrm>
            <a:off x="14817124" y="-1"/>
            <a:ext cx="36303551" cy="2869929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69000"/>
                </a:schemeClr>
              </a:gs>
              <a:gs pos="46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686343" y="4537730"/>
            <a:ext cx="1932258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endParaRPr lang="ru-RU" sz="6000" b="1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33081418" y="11617141"/>
            <a:ext cx="18039257" cy="1301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shartnomalar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boshqa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bitimlar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tuzilganda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;</a:t>
            </a:r>
            <a:endParaRPr lang="uz-Cyrl-UZ" sz="7000" b="1" dirty="0">
              <a:solidFill>
                <a:srgbClr val="FFC00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n-US" sz="7000" b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mol-mulkni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yoki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mol-mulkdan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foydalanish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huquqini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soliqlar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yig‘imlar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bo‘yicha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qarzdorlikni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shuningdek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ulushi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bo‘yicha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hisoblangan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dividendlarni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xo‘jalik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jamiyatining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ustav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fondiga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kiritish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yo‘li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bilan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ulushni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olishda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;</a:t>
            </a:r>
            <a:endParaRPr lang="uz-Cyrl-UZ" sz="7000" b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n-US" sz="7000" b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sud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qarorlari</a:t>
            </a:r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asosida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32315901" y="4537729"/>
            <a:ext cx="1752608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 MULKIGA BO‘LGAN MULK HUQUQI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fuqarolik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qonunchiligida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nazarda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tutilgan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asoslarga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ko‘ra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shuningdek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quyidagi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asoslarga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ko‘ra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ham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yuzaga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keladi</a:t>
            </a:r>
            <a:r>
              <a:rPr lang="en-US" sz="65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:</a:t>
            </a:r>
            <a:endParaRPr lang="ru-RU" sz="6500" b="1" dirty="0">
              <a:solidFill>
                <a:srgbClr val="FFC00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Левая фигурная скобка 7"/>
          <p:cNvSpPr/>
          <p:nvPr/>
        </p:nvSpPr>
        <p:spPr>
          <a:xfrm rot="16200000">
            <a:off x="39792186" y="1080694"/>
            <a:ext cx="2573513" cy="16521118"/>
          </a:xfrm>
          <a:prstGeom prst="leftBrace">
            <a:avLst>
              <a:gd name="adj1" fmla="val 10974"/>
              <a:gd name="adj2" fmla="val 50370"/>
            </a:avLst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3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686343" y="4537730"/>
            <a:ext cx="1932258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endParaRPr lang="ru-RU" sz="6000" b="1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11618961"/>
              </p:ext>
            </p:extLst>
          </p:nvPr>
        </p:nvGraphicFramePr>
        <p:xfrm>
          <a:off x="2400301" y="2514600"/>
          <a:ext cx="47282100" cy="19278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155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38265727" cy="2869929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4B19E72-2BDD-4E8A-9833-AF02C813AEB0}"/>
              </a:ext>
            </a:extLst>
          </p:cNvPr>
          <p:cNvSpPr/>
          <p:nvPr/>
        </p:nvSpPr>
        <p:spPr>
          <a:xfrm>
            <a:off x="14817124" y="-1"/>
            <a:ext cx="36303551" cy="2869929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69000"/>
                </a:schemeClr>
              </a:gs>
              <a:gs pos="46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686343" y="4537730"/>
            <a:ext cx="1932258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endParaRPr lang="ru-RU" sz="6000" b="1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32986033" y="5690192"/>
            <a:ext cx="121617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 MULKINI BOSHQARISH SUBYEKTLARI QUYIDAGILARDAN IBORAT:</a:t>
            </a:r>
            <a:endParaRPr lang="uz-Cyrl-UZ" sz="7000" b="1" dirty="0">
              <a:solidFill>
                <a:srgbClr val="FFC00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33121731" y="11979354"/>
            <a:ext cx="15841437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Vazirlar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Mahkamasi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;</a:t>
            </a:r>
            <a:endParaRPr lang="uz-Cyrl-UZ" sz="60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n-US" sz="60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Agentlik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;</a:t>
            </a:r>
            <a:endParaRPr lang="uz-Cyrl-UZ" sz="60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n-US" sz="60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maxsus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vakolatli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organlari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;</a:t>
            </a:r>
            <a:endParaRPr lang="uz-Cyrl-UZ" sz="60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n-US" sz="60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muassasalari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shu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jumladan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organlari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;</a:t>
            </a:r>
            <a:endParaRPr lang="uz-Cyrl-UZ" sz="60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uz-Cyrl-UZ" sz="60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mahalliy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hokimiyati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organlari</a:t>
            </a:r>
            <a:r>
              <a:rPr lang="en-US" sz="6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9" name="Левая фигурная скобка 18"/>
          <p:cNvSpPr/>
          <p:nvPr/>
        </p:nvSpPr>
        <p:spPr>
          <a:xfrm rot="16200000">
            <a:off x="37894015" y="2419093"/>
            <a:ext cx="2345773" cy="14779570"/>
          </a:xfrm>
          <a:prstGeom prst="leftBrace">
            <a:avLst>
              <a:gd name="adj1" fmla="val 10974"/>
              <a:gd name="adj2" fmla="val 50370"/>
            </a:avLst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6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одним вырезанным углом 11"/>
          <p:cNvSpPr/>
          <p:nvPr/>
        </p:nvSpPr>
        <p:spPr>
          <a:xfrm flipH="1">
            <a:off x="-41869" y="14595231"/>
            <a:ext cx="51162544" cy="14159157"/>
          </a:xfrm>
          <a:prstGeom prst="snip1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686343" y="4537730"/>
            <a:ext cx="1932258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endParaRPr lang="ru-RU" sz="6000" b="1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28843166" y="9569656"/>
            <a:ext cx="177034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 AKTIVLARINI </a:t>
            </a:r>
            <a:br>
              <a:rPr lang="uz-Cyrl-UZ" sz="8000" b="1" dirty="0">
                <a:solidFill>
                  <a:srgbClr val="0070C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US" sz="8000" b="1" dirty="0">
                <a:solidFill>
                  <a:srgbClr val="0070C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BOSHQARISH AGENTLIGI</a:t>
            </a:r>
            <a:endParaRPr lang="uz-Cyrl-UZ" sz="8000" b="1" dirty="0">
              <a:solidFill>
                <a:srgbClr val="0070C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 flipH="1">
            <a:off x="23493044" y="17561172"/>
            <a:ext cx="26831192" cy="6462219"/>
          </a:xfrm>
          <a:prstGeom prst="snip1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5561"/>
            <a:ext cx="28380888" cy="18920592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25845809" y="19515008"/>
            <a:ext cx="2369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 MULKINI BOSHQARISH SOHASIDAGI VAKOLATLI DAVLAT ORGANIDIR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35578831" y="12743529"/>
            <a:ext cx="2781300" cy="4054165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3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одним вырезанным углом 11"/>
          <p:cNvSpPr/>
          <p:nvPr/>
        </p:nvSpPr>
        <p:spPr>
          <a:xfrm flipH="1">
            <a:off x="-41869" y="14595231"/>
            <a:ext cx="51162544" cy="14159157"/>
          </a:xfrm>
          <a:prstGeom prst="snip1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 flipH="1">
            <a:off x="23493044" y="17574230"/>
            <a:ext cx="26831192" cy="6462219"/>
          </a:xfrm>
          <a:prstGeom prst="snip1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69" y="5901738"/>
            <a:ext cx="28591732" cy="17429520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30645614" y="9607749"/>
            <a:ext cx="126477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 MULKI REYESTRINI YURITISH </a:t>
            </a:r>
            <a:endParaRPr lang="uz-Cyrl-UZ" sz="8000" b="1" dirty="0">
              <a:solidFill>
                <a:srgbClr val="0070C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35578831" y="12743529"/>
            <a:ext cx="2781300" cy="4054165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28549863" y="18649396"/>
            <a:ext cx="175798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Vazirlar</a:t>
            </a:r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Mahkamasi</a:t>
            </a:r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belgilagan</a:t>
            </a:r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tartibda</a:t>
            </a:r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</a:t>
            </a:r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shaklda</a:t>
            </a:r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Agentlik</a:t>
            </a:r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tomonidan</a:t>
            </a:r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amalga</a:t>
            </a:r>
            <a:r>
              <a:rPr lang="en-US" sz="8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oshiriladi</a:t>
            </a:r>
            <a:endParaRPr lang="en-US" sz="8000" b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20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одним вырезанным углом 11"/>
          <p:cNvSpPr/>
          <p:nvPr/>
        </p:nvSpPr>
        <p:spPr>
          <a:xfrm flipH="1">
            <a:off x="-41869" y="16002000"/>
            <a:ext cx="51162544" cy="12752388"/>
          </a:xfrm>
          <a:prstGeom prst="snip1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5330"/>
            <a:ext cx="22293061" cy="11280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813" y="0"/>
            <a:ext cx="24008862" cy="16002000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7686343" y="4537730"/>
            <a:ext cx="1932258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endParaRPr lang="ru-RU" sz="6000" b="1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 flipH="1">
            <a:off x="1098948" y="19469100"/>
            <a:ext cx="22599252" cy="6646601"/>
          </a:xfrm>
          <a:prstGeom prst="snip1Rect">
            <a:avLst>
              <a:gd name="adj" fmla="val 0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21703705" y="8001000"/>
            <a:ext cx="29416970" cy="10788494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 flipH="1">
            <a:off x="27083148" y="19469100"/>
            <a:ext cx="22904052" cy="6646601"/>
          </a:xfrm>
          <a:prstGeom prst="snip1Rect">
            <a:avLst>
              <a:gd name="adj" fmla="val 0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3124200" y="20338319"/>
            <a:ext cx="197606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Agentlik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davlat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ishtirokidagi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korxonalarning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o‘tgan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moliya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yilidagi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faoliyati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samaradorligi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to‘g‘risidagi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yig‘ma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hisobotni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o‘z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rasmiy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veb-saytida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e’lon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qiladi</a:t>
            </a:r>
            <a:endParaRPr lang="en-US" sz="7000" b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29575495" y="21237102"/>
            <a:ext cx="179193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Qonun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rasmiy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e’lon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qilingan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kundan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e’tiboran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kuchga</a:t>
            </a:r>
            <a:r>
              <a:rPr lang="en-US" sz="7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kiradi</a:t>
            </a:r>
            <a:endParaRPr lang="en-US" sz="7000" b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6396336" y="17469169"/>
            <a:ext cx="120044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solidFill>
                  <a:srgbClr val="FFC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HAR YILI 1-AVGUSTGACHA</a:t>
            </a:r>
          </a:p>
        </p:txBody>
      </p:sp>
    </p:spTree>
    <p:extLst>
      <p:ext uri="{BB962C8B-B14F-4D97-AF65-F5344CB8AC3E}">
        <p14:creationId xmlns:p14="http://schemas.microsoft.com/office/powerpoint/2010/main" val="421663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4984" b="17217"/>
          <a:stretch/>
        </p:blipFill>
        <p:spPr>
          <a:xfrm>
            <a:off x="-5" y="46317"/>
            <a:ext cx="51120679" cy="286482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9E3DCC-2B45-4691-A9A2-354EC0418C5A}"/>
              </a:ext>
            </a:extLst>
          </p:cNvPr>
          <p:cNvSpPr/>
          <p:nvPr/>
        </p:nvSpPr>
        <p:spPr>
          <a:xfrm>
            <a:off x="9960467" y="12431449"/>
            <a:ext cx="31199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E’TIBORINGIZ UCHUN RAHMAT!</a:t>
            </a:r>
            <a:endParaRPr lang="ru-RU" sz="12000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90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Дерево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5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15876</TotalTime>
  <Words>274</Words>
  <Application>Microsoft Office PowerPoint</Application>
  <PresentationFormat>Произвольный</PresentationFormat>
  <Paragraphs>33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9</vt:i4>
      </vt:variant>
    </vt:vector>
  </HeadingPairs>
  <TitlesOfParts>
    <vt:vector size="28" baseType="lpstr">
      <vt:lpstr>Arial</vt:lpstr>
      <vt:lpstr>Bahnschrift SemiBold SemiConden</vt:lpstr>
      <vt:lpstr>Calibri</vt:lpstr>
      <vt:lpstr>Calisto MT</vt:lpstr>
      <vt:lpstr>Cambria</vt:lpstr>
      <vt:lpstr>Century Gothic</vt:lpstr>
      <vt:lpstr>Garamond</vt:lpstr>
      <vt:lpstr>Rockwell</vt:lpstr>
      <vt:lpstr>Rockwell Condensed</vt:lpstr>
      <vt:lpstr>Segoe UI</vt:lpstr>
      <vt:lpstr>Trebuchet MS</vt:lpstr>
      <vt:lpstr>Wingdings</vt:lpstr>
      <vt:lpstr>Wingdings 2</vt:lpstr>
      <vt:lpstr>Wingdings 3</vt:lpstr>
      <vt:lpstr>Дерево</vt:lpstr>
      <vt:lpstr>1_Легкий дым</vt:lpstr>
      <vt:lpstr>Сланец</vt:lpstr>
      <vt:lpstr>1_Сектор</vt:lpstr>
      <vt:lpstr>Савон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amantay</dc:creator>
  <cp:lastModifiedBy>Djumaniyozova.A</cp:lastModifiedBy>
  <cp:revision>1130</cp:revision>
  <dcterms:created xsi:type="dcterms:W3CDTF">2020-12-22T19:23:24Z</dcterms:created>
  <dcterms:modified xsi:type="dcterms:W3CDTF">2023-03-27T06:27:59Z</dcterms:modified>
</cp:coreProperties>
</file>